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8" r:id="rId2"/>
    <p:sldId id="267" r:id="rId3"/>
  </p:sldIdLst>
  <p:sldSz cx="15544800" cy="10058400"/>
  <p:notesSz cx="6858000" cy="9144000"/>
  <p:defaultTextStyle>
    <a:defPPr>
      <a:defRPr lang="en-US"/>
    </a:defPPr>
    <a:lvl1pPr marL="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1pPr>
    <a:lvl2pPr marL="73152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2pPr>
    <a:lvl3pPr marL="146304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3pPr>
    <a:lvl4pPr marL="219456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4pPr>
    <a:lvl5pPr marL="292608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5pPr>
    <a:lvl6pPr marL="365760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6pPr>
    <a:lvl7pPr marL="438912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7pPr>
    <a:lvl8pPr marL="512064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8pPr>
    <a:lvl9pPr marL="5852160" algn="l" defTabSz="1463040" rtl="0" eaLnBrk="1" latinLnBrk="0" hangingPunct="1">
      <a:defRPr sz="29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DEA5F"/>
    <a:srgbClr val="B00000"/>
    <a:srgbClr val="C49500"/>
    <a:srgbClr val="007033"/>
    <a:srgbClr val="6C0000"/>
    <a:srgbClr val="BC8F00"/>
    <a:srgbClr val="AF4F3F"/>
    <a:srgbClr val="7F6BB9"/>
    <a:srgbClr val="11FF7D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997" autoAdjust="0"/>
    <p:restoredTop sz="94548" autoAdjust="0"/>
  </p:normalViewPr>
  <p:slideViewPr>
    <p:cSldViewPr>
      <p:cViewPr>
        <p:scale>
          <a:sx n="50" d="100"/>
          <a:sy n="50" d="100"/>
        </p:scale>
        <p:origin x="-1464" y="-306"/>
      </p:cViewPr>
      <p:guideLst>
        <p:guide orient="horz" pos="3168"/>
        <p:guide pos="48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555374-E345-4256-B268-51232EF0A7A5}" type="datetimeFigureOut">
              <a:rPr lang="en-US" smtClean="0"/>
              <a:pPr/>
              <a:t>8/11/2022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79463" y="685800"/>
            <a:ext cx="529907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7FD56E-E6EF-4A00-BBDE-4ACBDB4BF36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1pPr>
    <a:lvl2pPr marL="73152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2pPr>
    <a:lvl3pPr marL="146304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3pPr>
    <a:lvl4pPr marL="219456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4pPr>
    <a:lvl5pPr marL="292608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5pPr>
    <a:lvl6pPr marL="365760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6pPr>
    <a:lvl7pPr marL="438912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7pPr>
    <a:lvl8pPr marL="512064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8pPr>
    <a:lvl9pPr marL="5852160" algn="l" defTabSz="1463040" rtl="0" eaLnBrk="1" latinLnBrk="0" hangingPunct="1">
      <a:defRPr sz="1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A7FD56E-E6EF-4A00-BBDE-4ACBDB4BF36C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Rectangle 120"/>
          <p:cNvSpPr/>
          <p:nvPr userDrawn="1"/>
        </p:nvSpPr>
        <p:spPr>
          <a:xfrm>
            <a:off x="389385" y="387816"/>
            <a:ext cx="14782800" cy="9296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125" name="Group 124"/>
          <p:cNvGrpSpPr/>
          <p:nvPr userDrawn="1"/>
        </p:nvGrpSpPr>
        <p:grpSpPr>
          <a:xfrm>
            <a:off x="7668867" y="73500"/>
            <a:ext cx="207169" cy="294424"/>
            <a:chOff x="7662863" y="66684"/>
            <a:chExt cx="207169" cy="294424"/>
          </a:xfrm>
        </p:grpSpPr>
        <p:sp>
          <p:nvSpPr>
            <p:cNvPr id="130" name="Isosceles Triangle 129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3" name="Straight Connector 132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4" name="Group 133"/>
          <p:cNvGrpSpPr/>
          <p:nvPr userDrawn="1"/>
        </p:nvGrpSpPr>
        <p:grpSpPr>
          <a:xfrm flipV="1">
            <a:off x="7671251" y="9686315"/>
            <a:ext cx="207169" cy="294424"/>
            <a:chOff x="7662863" y="66684"/>
            <a:chExt cx="207169" cy="294424"/>
          </a:xfrm>
        </p:grpSpPr>
        <p:sp>
          <p:nvSpPr>
            <p:cNvPr id="136" name="Isosceles Triangle 135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9" name="Straight Connector 138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0" name="Group 139"/>
          <p:cNvGrpSpPr/>
          <p:nvPr userDrawn="1"/>
        </p:nvGrpSpPr>
        <p:grpSpPr>
          <a:xfrm rot="16200000" flipV="1">
            <a:off x="15218929" y="4889994"/>
            <a:ext cx="207169" cy="294424"/>
            <a:chOff x="7662863" y="66684"/>
            <a:chExt cx="207169" cy="294424"/>
          </a:xfrm>
        </p:grpSpPr>
        <p:sp>
          <p:nvSpPr>
            <p:cNvPr id="141" name="Isosceles Triangle 140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42" name="Straight Connector 141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43" name="Group 142"/>
          <p:cNvGrpSpPr/>
          <p:nvPr userDrawn="1"/>
        </p:nvGrpSpPr>
        <p:grpSpPr>
          <a:xfrm rot="5400000" flipH="1" flipV="1">
            <a:off x="118688" y="4889998"/>
            <a:ext cx="207169" cy="294424"/>
            <a:chOff x="7662863" y="66684"/>
            <a:chExt cx="207169" cy="294424"/>
          </a:xfrm>
        </p:grpSpPr>
        <p:sp>
          <p:nvSpPr>
            <p:cNvPr id="144" name="Isosceles Triangle 143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45" name="Straight Connector 144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8" name="Rectangle 147"/>
          <p:cNvSpPr/>
          <p:nvPr userDrawn="1"/>
        </p:nvSpPr>
        <p:spPr>
          <a:xfrm>
            <a:off x="10370001" y="6721941"/>
            <a:ext cx="4800600" cy="296545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6" name="Rectangle 155"/>
          <p:cNvSpPr/>
          <p:nvPr userDrawn="1"/>
        </p:nvSpPr>
        <p:spPr>
          <a:xfrm>
            <a:off x="7552185" y="7626816"/>
            <a:ext cx="2819400" cy="2057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7" name="TextBox 24"/>
          <p:cNvSpPr txBox="1"/>
          <p:nvPr userDrawn="1"/>
        </p:nvSpPr>
        <p:spPr>
          <a:xfrm>
            <a:off x="7933185" y="7622053"/>
            <a:ext cx="95731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APPROVALS</a:t>
            </a:r>
          </a:p>
        </p:txBody>
      </p:sp>
      <p:sp>
        <p:nvSpPr>
          <p:cNvPr id="159" name="Rectangle 158"/>
          <p:cNvSpPr/>
          <p:nvPr userDrawn="1"/>
        </p:nvSpPr>
        <p:spPr>
          <a:xfrm>
            <a:off x="5199133" y="7626816"/>
            <a:ext cx="2354580" cy="2057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3" name="TextBox 26"/>
          <p:cNvSpPr txBox="1"/>
          <p:nvPr userDrawn="1"/>
        </p:nvSpPr>
        <p:spPr>
          <a:xfrm>
            <a:off x="5510283" y="9455616"/>
            <a:ext cx="178286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NEXT</a:t>
            </a:r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>HIGHER ASSEMBLY</a:t>
            </a:r>
          </a:p>
        </p:txBody>
      </p:sp>
      <p:sp>
        <p:nvSpPr>
          <p:cNvPr id="164" name="Rectangle 163"/>
          <p:cNvSpPr/>
          <p:nvPr userDrawn="1"/>
        </p:nvSpPr>
        <p:spPr>
          <a:xfrm>
            <a:off x="2846459" y="7626816"/>
            <a:ext cx="2354580" cy="2057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5" name="TextBox 28"/>
          <p:cNvSpPr txBox="1"/>
          <p:nvPr userDrawn="1"/>
        </p:nvSpPr>
        <p:spPr>
          <a:xfrm>
            <a:off x="2846118" y="7633166"/>
            <a:ext cx="233910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UNLESS OTHERWISE SPECIFIED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DIMENSIONS ARE IN MILLIMETERS</a:t>
            </a:r>
          </a:p>
        </p:txBody>
      </p:sp>
      <p:cxnSp>
        <p:nvCxnSpPr>
          <p:cNvPr id="166" name="Straight Connector 165"/>
          <p:cNvCxnSpPr/>
          <p:nvPr userDrawn="1"/>
        </p:nvCxnSpPr>
        <p:spPr>
          <a:xfrm>
            <a:off x="10371585" y="87793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Straight Connector 167"/>
          <p:cNvCxnSpPr/>
          <p:nvPr userDrawn="1"/>
        </p:nvCxnSpPr>
        <p:spPr>
          <a:xfrm>
            <a:off x="10371585" y="92365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Straight Connector 168"/>
          <p:cNvCxnSpPr/>
          <p:nvPr userDrawn="1"/>
        </p:nvCxnSpPr>
        <p:spPr>
          <a:xfrm>
            <a:off x="10962135" y="877299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0" name="TextBox 35"/>
          <p:cNvSpPr txBox="1"/>
          <p:nvPr userDrawn="1"/>
        </p:nvSpPr>
        <p:spPr>
          <a:xfrm>
            <a:off x="10441435" y="8747591"/>
            <a:ext cx="4683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SIZE</a:t>
            </a:r>
          </a:p>
        </p:txBody>
      </p:sp>
      <p:sp>
        <p:nvSpPr>
          <p:cNvPr id="171" name="TextBox 36"/>
          <p:cNvSpPr txBox="1"/>
          <p:nvPr userDrawn="1"/>
        </p:nvSpPr>
        <p:spPr>
          <a:xfrm>
            <a:off x="10496995" y="8880937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172" name="TextBox 38"/>
          <p:cNvSpPr txBox="1"/>
          <p:nvPr userDrawn="1"/>
        </p:nvSpPr>
        <p:spPr>
          <a:xfrm>
            <a:off x="11152630" y="8747591"/>
            <a:ext cx="95250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CAGE CODE</a:t>
            </a:r>
          </a:p>
        </p:txBody>
      </p:sp>
      <p:sp>
        <p:nvSpPr>
          <p:cNvPr id="173" name="TextBox 39"/>
          <p:cNvSpPr txBox="1"/>
          <p:nvPr userDrawn="1"/>
        </p:nvSpPr>
        <p:spPr>
          <a:xfrm>
            <a:off x="12238485" y="8747591"/>
            <a:ext cx="72648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DWG NO</a:t>
            </a:r>
          </a:p>
        </p:txBody>
      </p:sp>
      <p:sp>
        <p:nvSpPr>
          <p:cNvPr id="174" name="TextBox 40"/>
          <p:cNvSpPr txBox="1"/>
          <p:nvPr userDrawn="1"/>
        </p:nvSpPr>
        <p:spPr>
          <a:xfrm>
            <a:off x="14682717" y="8747591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cxnSp>
        <p:nvCxnSpPr>
          <p:cNvPr id="175" name="Straight Connector 174"/>
          <p:cNvCxnSpPr/>
          <p:nvPr userDrawn="1"/>
        </p:nvCxnSpPr>
        <p:spPr>
          <a:xfrm>
            <a:off x="146387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Straight Connector 175"/>
          <p:cNvCxnSpPr/>
          <p:nvPr userDrawn="1"/>
        </p:nvCxnSpPr>
        <p:spPr>
          <a:xfrm>
            <a:off x="122765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Straight Connector 176"/>
          <p:cNvCxnSpPr/>
          <p:nvPr userDrawn="1"/>
        </p:nvCxnSpPr>
        <p:spPr>
          <a:xfrm>
            <a:off x="115907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8" name="TextBox 44"/>
          <p:cNvSpPr txBox="1"/>
          <p:nvPr userDrawn="1"/>
        </p:nvSpPr>
        <p:spPr>
          <a:xfrm>
            <a:off x="10339835" y="9204791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SCALE</a:t>
            </a:r>
          </a:p>
        </p:txBody>
      </p:sp>
      <p:cxnSp>
        <p:nvCxnSpPr>
          <p:cNvPr id="179" name="Straight Connector 178"/>
          <p:cNvCxnSpPr/>
          <p:nvPr userDrawn="1"/>
        </p:nvCxnSpPr>
        <p:spPr>
          <a:xfrm>
            <a:off x="135719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0" name="TextBox 46"/>
          <p:cNvSpPr txBox="1"/>
          <p:nvPr userDrawn="1"/>
        </p:nvSpPr>
        <p:spPr>
          <a:xfrm>
            <a:off x="13571985" y="9204791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SHEET</a:t>
            </a:r>
          </a:p>
        </p:txBody>
      </p:sp>
      <p:cxnSp>
        <p:nvCxnSpPr>
          <p:cNvPr id="181" name="Straight Connector 180"/>
          <p:cNvCxnSpPr/>
          <p:nvPr userDrawn="1"/>
        </p:nvCxnSpPr>
        <p:spPr>
          <a:xfrm>
            <a:off x="10371585" y="76363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2" name="TextBox 48"/>
          <p:cNvSpPr txBox="1"/>
          <p:nvPr userDrawn="1"/>
        </p:nvSpPr>
        <p:spPr>
          <a:xfrm>
            <a:off x="10320785" y="7623641"/>
            <a:ext cx="53251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TITLE</a:t>
            </a:r>
          </a:p>
        </p:txBody>
      </p:sp>
      <p:sp>
        <p:nvSpPr>
          <p:cNvPr id="183" name="TextBox 49"/>
          <p:cNvSpPr txBox="1"/>
          <p:nvPr userDrawn="1"/>
        </p:nvSpPr>
        <p:spPr>
          <a:xfrm>
            <a:off x="10587485" y="6696541"/>
            <a:ext cx="368517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b="1" dirty="0" smtClean="0">
                <a:latin typeface="Arial" pitchFamily="34" charset="0"/>
                <a:cs typeface="Arial" pitchFamily="34" charset="0"/>
              </a:rPr>
              <a:t>XYAXIS</a:t>
            </a:r>
            <a:r>
              <a:rPr lang="en-US" sz="1400" dirty="0" smtClean="0">
                <a:latin typeface="Arial" pitchFamily="34" charset="0"/>
                <a:cs typeface="Arial" pitchFamily="34" charset="0"/>
              </a:rPr>
              <a:t> – Romsky Consultation</a:t>
            </a:r>
            <a:r>
              <a:rPr lang="en-US" sz="1400" baseline="0" dirty="0" smtClean="0">
                <a:latin typeface="Arial" pitchFamily="34" charset="0"/>
                <a:cs typeface="Arial" pitchFamily="34" charset="0"/>
              </a:rPr>
              <a:t> Consortium</a:t>
            </a:r>
            <a:endParaRPr lang="en-US" sz="1400" i="1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4" name="Rectangle 183"/>
          <p:cNvSpPr/>
          <p:nvPr userDrawn="1"/>
        </p:nvSpPr>
        <p:spPr>
          <a:xfrm>
            <a:off x="9696450" y="387816"/>
            <a:ext cx="5478780" cy="6985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5" name="TextBox 51"/>
          <p:cNvSpPr txBox="1"/>
          <p:nvPr userDrawn="1"/>
        </p:nvSpPr>
        <p:spPr>
          <a:xfrm>
            <a:off x="11711444" y="387816"/>
            <a:ext cx="139974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REVISION HISTORY</a:t>
            </a:r>
          </a:p>
        </p:txBody>
      </p:sp>
      <p:cxnSp>
        <p:nvCxnSpPr>
          <p:cNvPr id="186" name="Straight Connector 185"/>
          <p:cNvCxnSpPr/>
          <p:nvPr userDrawn="1"/>
        </p:nvCxnSpPr>
        <p:spPr>
          <a:xfrm>
            <a:off x="9702800" y="6164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Straight Connector 186"/>
          <p:cNvCxnSpPr/>
          <p:nvPr userDrawn="1"/>
        </p:nvCxnSpPr>
        <p:spPr>
          <a:xfrm>
            <a:off x="9696450" y="8450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8" name="TextBox 57"/>
          <p:cNvSpPr txBox="1"/>
          <p:nvPr userDrawn="1"/>
        </p:nvSpPr>
        <p:spPr>
          <a:xfrm>
            <a:off x="9696450" y="610066"/>
            <a:ext cx="54053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ZONE</a:t>
            </a:r>
          </a:p>
        </p:txBody>
      </p:sp>
      <p:sp>
        <p:nvSpPr>
          <p:cNvPr id="189" name="TextBox 58"/>
          <p:cNvSpPr txBox="1"/>
          <p:nvPr userDrawn="1"/>
        </p:nvSpPr>
        <p:spPr>
          <a:xfrm>
            <a:off x="10255250" y="610066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sp>
        <p:nvSpPr>
          <p:cNvPr id="190" name="TextBox 59"/>
          <p:cNvSpPr txBox="1"/>
          <p:nvPr userDrawn="1"/>
        </p:nvSpPr>
        <p:spPr>
          <a:xfrm>
            <a:off x="11386094" y="610066"/>
            <a:ext cx="10599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DESCRIPTION</a:t>
            </a:r>
          </a:p>
        </p:txBody>
      </p:sp>
      <p:sp>
        <p:nvSpPr>
          <p:cNvPr id="191" name="TextBox 60"/>
          <p:cNvSpPr txBox="1"/>
          <p:nvPr userDrawn="1"/>
        </p:nvSpPr>
        <p:spPr>
          <a:xfrm>
            <a:off x="13475644" y="610066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DATE</a:t>
            </a:r>
          </a:p>
        </p:txBody>
      </p:sp>
      <p:sp>
        <p:nvSpPr>
          <p:cNvPr id="192" name="TextBox 61"/>
          <p:cNvSpPr txBox="1"/>
          <p:nvPr userDrawn="1"/>
        </p:nvSpPr>
        <p:spPr>
          <a:xfrm>
            <a:off x="14230350" y="610066"/>
            <a:ext cx="8947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APPROVED</a:t>
            </a:r>
          </a:p>
        </p:txBody>
      </p:sp>
      <p:cxnSp>
        <p:nvCxnSpPr>
          <p:cNvPr id="193" name="Straight Connector 192"/>
          <p:cNvCxnSpPr/>
          <p:nvPr userDrawn="1"/>
        </p:nvCxnSpPr>
        <p:spPr>
          <a:xfrm>
            <a:off x="10229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Connector 193"/>
          <p:cNvCxnSpPr/>
          <p:nvPr userDrawn="1"/>
        </p:nvCxnSpPr>
        <p:spPr>
          <a:xfrm>
            <a:off x="1070610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Straight Connector 194"/>
          <p:cNvCxnSpPr/>
          <p:nvPr userDrawn="1"/>
        </p:nvCxnSpPr>
        <p:spPr>
          <a:xfrm>
            <a:off x="141922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Straight Connector 195"/>
          <p:cNvCxnSpPr/>
          <p:nvPr userDrawn="1"/>
        </p:nvCxnSpPr>
        <p:spPr>
          <a:xfrm>
            <a:off x="13277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7" name="TextBox 67"/>
          <p:cNvSpPr txBox="1"/>
          <p:nvPr userDrawn="1"/>
        </p:nvSpPr>
        <p:spPr>
          <a:xfrm>
            <a:off x="1233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98" name="TextBox 68"/>
          <p:cNvSpPr txBox="1"/>
          <p:nvPr userDrawn="1"/>
        </p:nvSpPr>
        <p:spPr>
          <a:xfrm>
            <a:off x="3900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99" name="TextBox 69"/>
          <p:cNvSpPr txBox="1"/>
          <p:nvPr userDrawn="1"/>
        </p:nvSpPr>
        <p:spPr>
          <a:xfrm>
            <a:off x="6567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200" name="TextBox 70"/>
          <p:cNvSpPr txBox="1"/>
          <p:nvPr userDrawn="1"/>
        </p:nvSpPr>
        <p:spPr>
          <a:xfrm>
            <a:off x="89999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201" name="TextBox 71"/>
          <p:cNvSpPr txBox="1"/>
          <p:nvPr userDrawn="1"/>
        </p:nvSpPr>
        <p:spPr>
          <a:xfrm>
            <a:off x="116841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02" name="TextBox 72"/>
          <p:cNvSpPr txBox="1"/>
          <p:nvPr userDrawn="1"/>
        </p:nvSpPr>
        <p:spPr>
          <a:xfrm>
            <a:off x="141013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sp>
        <p:nvSpPr>
          <p:cNvPr id="203" name="TextBox 73"/>
          <p:cNvSpPr txBox="1"/>
          <p:nvPr userDrawn="1"/>
        </p:nvSpPr>
        <p:spPr>
          <a:xfrm>
            <a:off x="15187683" y="84650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204" name="TextBox 74"/>
          <p:cNvSpPr txBox="1"/>
          <p:nvPr userDrawn="1"/>
        </p:nvSpPr>
        <p:spPr>
          <a:xfrm>
            <a:off x="15187683" y="58742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205" name="TextBox 75"/>
          <p:cNvSpPr txBox="1"/>
          <p:nvPr userDrawn="1"/>
        </p:nvSpPr>
        <p:spPr>
          <a:xfrm>
            <a:off x="15187683" y="3630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206" name="TextBox 76"/>
          <p:cNvSpPr txBox="1"/>
          <p:nvPr userDrawn="1"/>
        </p:nvSpPr>
        <p:spPr>
          <a:xfrm>
            <a:off x="15187683" y="1344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207" name="Straight Connector 206"/>
          <p:cNvCxnSpPr/>
          <p:nvPr userDrawn="1"/>
        </p:nvCxnSpPr>
        <p:spPr>
          <a:xfrm>
            <a:off x="10476201" y="4253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8" name="Straight Connector 207"/>
          <p:cNvCxnSpPr/>
          <p:nvPr userDrawn="1"/>
        </p:nvCxnSpPr>
        <p:spPr>
          <a:xfrm>
            <a:off x="13020507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Straight Connector 208"/>
          <p:cNvCxnSpPr/>
          <p:nvPr userDrawn="1"/>
        </p:nvCxnSpPr>
        <p:spPr>
          <a:xfrm>
            <a:off x="5418585" y="4729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Straight Connector 209"/>
          <p:cNvCxnSpPr/>
          <p:nvPr userDrawn="1"/>
        </p:nvCxnSpPr>
        <p:spPr>
          <a:xfrm>
            <a:off x="2600475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Straight Connector 210"/>
          <p:cNvCxnSpPr/>
          <p:nvPr userDrawn="1"/>
        </p:nvCxnSpPr>
        <p:spPr>
          <a:xfrm rot="16200000">
            <a:off x="15342445" y="242497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Straight Connector 211"/>
          <p:cNvCxnSpPr/>
          <p:nvPr userDrawn="1"/>
        </p:nvCxnSpPr>
        <p:spPr>
          <a:xfrm rot="16200000">
            <a:off x="15344826" y="707317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3" name="TextBox 83"/>
          <p:cNvSpPr txBox="1"/>
          <p:nvPr userDrawn="1"/>
        </p:nvSpPr>
        <p:spPr>
          <a:xfrm>
            <a:off x="1227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214" name="TextBox 84"/>
          <p:cNvSpPr txBox="1"/>
          <p:nvPr userDrawn="1"/>
        </p:nvSpPr>
        <p:spPr>
          <a:xfrm>
            <a:off x="3894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215" name="TextBox 85"/>
          <p:cNvSpPr txBox="1"/>
          <p:nvPr userDrawn="1"/>
        </p:nvSpPr>
        <p:spPr>
          <a:xfrm>
            <a:off x="6561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216" name="TextBox 86"/>
          <p:cNvSpPr txBox="1"/>
          <p:nvPr userDrawn="1"/>
        </p:nvSpPr>
        <p:spPr>
          <a:xfrm>
            <a:off x="89936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217" name="TextBox 87"/>
          <p:cNvSpPr txBox="1"/>
          <p:nvPr userDrawn="1"/>
        </p:nvSpPr>
        <p:spPr>
          <a:xfrm>
            <a:off x="116778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18" name="TextBox 88"/>
          <p:cNvSpPr txBox="1"/>
          <p:nvPr userDrawn="1"/>
        </p:nvSpPr>
        <p:spPr>
          <a:xfrm>
            <a:off x="140950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cxnSp>
        <p:nvCxnSpPr>
          <p:cNvPr id="219" name="Straight Connector 218"/>
          <p:cNvCxnSpPr/>
          <p:nvPr userDrawn="1"/>
        </p:nvCxnSpPr>
        <p:spPr>
          <a:xfrm>
            <a:off x="10469881" y="9680784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Straight Connector 219"/>
          <p:cNvCxnSpPr/>
          <p:nvPr userDrawn="1"/>
        </p:nvCxnSpPr>
        <p:spPr>
          <a:xfrm>
            <a:off x="13014187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1" name="Straight Connector 220"/>
          <p:cNvCxnSpPr/>
          <p:nvPr userDrawn="1"/>
        </p:nvCxnSpPr>
        <p:spPr>
          <a:xfrm>
            <a:off x="5412265" y="9676021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2" name="Straight Connector 221"/>
          <p:cNvCxnSpPr/>
          <p:nvPr userDrawn="1"/>
        </p:nvCxnSpPr>
        <p:spPr>
          <a:xfrm>
            <a:off x="2594155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3" name="TextBox 93"/>
          <p:cNvSpPr txBox="1"/>
          <p:nvPr userDrawn="1"/>
        </p:nvSpPr>
        <p:spPr>
          <a:xfrm>
            <a:off x="24974" y="84609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224" name="TextBox 94"/>
          <p:cNvSpPr txBox="1"/>
          <p:nvPr userDrawn="1"/>
        </p:nvSpPr>
        <p:spPr>
          <a:xfrm>
            <a:off x="24974" y="58701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225" name="TextBox 95"/>
          <p:cNvSpPr txBox="1"/>
          <p:nvPr userDrawn="1"/>
        </p:nvSpPr>
        <p:spPr>
          <a:xfrm>
            <a:off x="24974" y="3626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226" name="TextBox 96"/>
          <p:cNvSpPr txBox="1"/>
          <p:nvPr userDrawn="1"/>
        </p:nvSpPr>
        <p:spPr>
          <a:xfrm>
            <a:off x="24974" y="1340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227" name="Straight Connector 226"/>
          <p:cNvCxnSpPr/>
          <p:nvPr userDrawn="1"/>
        </p:nvCxnSpPr>
        <p:spPr>
          <a:xfrm rot="16200000">
            <a:off x="210732" y="242092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Straight Connector 227"/>
          <p:cNvCxnSpPr/>
          <p:nvPr userDrawn="1"/>
        </p:nvCxnSpPr>
        <p:spPr>
          <a:xfrm rot="16200000">
            <a:off x="213113" y="7069128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Straight Connector 228"/>
          <p:cNvCxnSpPr/>
          <p:nvPr userDrawn="1"/>
        </p:nvCxnSpPr>
        <p:spPr>
          <a:xfrm>
            <a:off x="7567425" y="7855416"/>
            <a:ext cx="279781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Connector 229"/>
          <p:cNvCxnSpPr/>
          <p:nvPr userDrawn="1"/>
        </p:nvCxnSpPr>
        <p:spPr>
          <a:xfrm>
            <a:off x="7559805" y="81602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Straight Connector 230"/>
          <p:cNvCxnSpPr/>
          <p:nvPr userDrawn="1"/>
        </p:nvCxnSpPr>
        <p:spPr>
          <a:xfrm>
            <a:off x="7559805" y="84650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2" name="Straight Connector 231"/>
          <p:cNvCxnSpPr/>
          <p:nvPr userDrawn="1"/>
        </p:nvCxnSpPr>
        <p:spPr>
          <a:xfrm>
            <a:off x="7567425" y="8769816"/>
            <a:ext cx="279781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Straight Connector 232"/>
          <p:cNvCxnSpPr/>
          <p:nvPr userDrawn="1"/>
        </p:nvCxnSpPr>
        <p:spPr>
          <a:xfrm>
            <a:off x="7559805" y="90746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Straight Connector 233"/>
          <p:cNvCxnSpPr/>
          <p:nvPr userDrawn="1"/>
        </p:nvCxnSpPr>
        <p:spPr>
          <a:xfrm>
            <a:off x="7559805" y="9379416"/>
            <a:ext cx="280543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5" name="TextBox 106"/>
          <p:cNvSpPr txBox="1"/>
          <p:nvPr userDrawn="1"/>
        </p:nvSpPr>
        <p:spPr>
          <a:xfrm>
            <a:off x="9566718" y="7617290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DATE</a:t>
            </a:r>
          </a:p>
        </p:txBody>
      </p:sp>
      <p:cxnSp>
        <p:nvCxnSpPr>
          <p:cNvPr id="236" name="Straight Connector 235"/>
          <p:cNvCxnSpPr/>
          <p:nvPr userDrawn="1"/>
        </p:nvCxnSpPr>
        <p:spPr>
          <a:xfrm>
            <a:off x="9304785" y="7626816"/>
            <a:ext cx="0" cy="176022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7" name="TextBox 117"/>
          <p:cNvSpPr txBox="1"/>
          <p:nvPr userDrawn="1"/>
        </p:nvSpPr>
        <p:spPr>
          <a:xfrm>
            <a:off x="7491225" y="7802076"/>
            <a:ext cx="67037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DRAWN</a:t>
            </a:r>
          </a:p>
        </p:txBody>
      </p:sp>
      <p:sp>
        <p:nvSpPr>
          <p:cNvPr id="238" name="TextBox 118"/>
          <p:cNvSpPr txBox="1"/>
          <p:nvPr userDrawn="1"/>
        </p:nvSpPr>
        <p:spPr>
          <a:xfrm>
            <a:off x="7483789" y="8104495"/>
            <a:ext cx="81144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CHECKED</a:t>
            </a:r>
          </a:p>
        </p:txBody>
      </p:sp>
      <p:sp>
        <p:nvSpPr>
          <p:cNvPr id="239" name="TextBox 119"/>
          <p:cNvSpPr txBox="1"/>
          <p:nvPr userDrawn="1"/>
        </p:nvSpPr>
        <p:spPr>
          <a:xfrm>
            <a:off x="7491593" y="8422154"/>
            <a:ext cx="8947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APPROVED</a:t>
            </a:r>
          </a:p>
        </p:txBody>
      </p:sp>
      <p:sp>
        <p:nvSpPr>
          <p:cNvPr id="240" name="TextBox 121"/>
          <p:cNvSpPr txBox="1"/>
          <p:nvPr userDrawn="1"/>
        </p:nvSpPr>
        <p:spPr>
          <a:xfrm>
            <a:off x="3456059" y="7972891"/>
            <a:ext cx="55976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.XX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.XXX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.XXXX</a:t>
            </a:r>
          </a:p>
        </p:txBody>
      </p:sp>
      <p:sp>
        <p:nvSpPr>
          <p:cNvPr id="241" name="TextBox 122"/>
          <p:cNvSpPr txBox="1"/>
          <p:nvPr userDrawn="1"/>
        </p:nvSpPr>
        <p:spPr>
          <a:xfrm>
            <a:off x="3913259" y="7955667"/>
            <a:ext cx="60785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± .1</a:t>
            </a:r>
          </a:p>
          <a:p>
            <a:pPr marL="0" marR="0" indent="0" algn="l" defTabSz="146304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± .01</a:t>
            </a:r>
          </a:p>
          <a:p>
            <a:pPr marL="0" marR="0" indent="0" algn="l" defTabSz="146304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± .001</a:t>
            </a:r>
          </a:p>
          <a:p>
            <a:pPr marL="0" marR="0" indent="0" algn="l" defTabSz="146304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± .0001</a:t>
            </a: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42" name="Straight Connector 241"/>
          <p:cNvCxnSpPr/>
          <p:nvPr userDrawn="1"/>
        </p:nvCxnSpPr>
        <p:spPr>
          <a:xfrm>
            <a:off x="2846459" y="8675995"/>
            <a:ext cx="2352675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Straight Connector 242"/>
          <p:cNvCxnSpPr/>
          <p:nvPr userDrawn="1"/>
        </p:nvCxnSpPr>
        <p:spPr>
          <a:xfrm>
            <a:off x="2855984" y="8904595"/>
            <a:ext cx="2352675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TextBox 126"/>
          <p:cNvSpPr txBox="1"/>
          <p:nvPr userDrawn="1"/>
        </p:nvSpPr>
        <p:spPr>
          <a:xfrm>
            <a:off x="3084584" y="8675995"/>
            <a:ext cx="199125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THIRD ANGLE PROJECTIONS</a:t>
            </a:r>
          </a:p>
        </p:txBody>
      </p:sp>
      <p:sp>
        <p:nvSpPr>
          <p:cNvPr id="245" name="Oval 244"/>
          <p:cNvSpPr/>
          <p:nvPr userDrawn="1"/>
        </p:nvSpPr>
        <p:spPr>
          <a:xfrm>
            <a:off x="3303659" y="9055566"/>
            <a:ext cx="457200" cy="45720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46" name="Oval 245"/>
          <p:cNvSpPr/>
          <p:nvPr userDrawn="1"/>
        </p:nvSpPr>
        <p:spPr>
          <a:xfrm>
            <a:off x="3386999" y="9141296"/>
            <a:ext cx="292896" cy="292896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47" name="Straight Connector 246"/>
          <p:cNvCxnSpPr/>
          <p:nvPr userDrawn="1"/>
        </p:nvCxnSpPr>
        <p:spPr>
          <a:xfrm>
            <a:off x="3532259" y="9212729"/>
            <a:ext cx="0" cy="152400"/>
          </a:xfrm>
          <a:prstGeom prst="line">
            <a:avLst/>
          </a:prstGeom>
          <a:ln w="127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8" name="Straight Connector 247"/>
          <p:cNvCxnSpPr/>
          <p:nvPr userDrawn="1"/>
        </p:nvCxnSpPr>
        <p:spPr>
          <a:xfrm>
            <a:off x="3456059" y="9288929"/>
            <a:ext cx="152400" cy="0"/>
          </a:xfrm>
          <a:prstGeom prst="line">
            <a:avLst/>
          </a:prstGeom>
          <a:ln w="127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Straight Connector 248"/>
          <p:cNvCxnSpPr/>
          <p:nvPr userDrawn="1"/>
        </p:nvCxnSpPr>
        <p:spPr>
          <a:xfrm>
            <a:off x="3629890" y="9288929"/>
            <a:ext cx="1345407" cy="0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0" name="Freeform 249"/>
          <p:cNvSpPr/>
          <p:nvPr userDrawn="1"/>
        </p:nvSpPr>
        <p:spPr>
          <a:xfrm>
            <a:off x="4098990" y="9055566"/>
            <a:ext cx="652469" cy="457200"/>
          </a:xfrm>
          <a:custGeom>
            <a:avLst/>
            <a:gdLst>
              <a:gd name="connsiteX0" fmla="*/ 0 w 652462"/>
              <a:gd name="connsiteY0" fmla="*/ 371475 h 438150"/>
              <a:gd name="connsiteX1" fmla="*/ 0 w 652462"/>
              <a:gd name="connsiteY1" fmla="*/ 76200 h 438150"/>
              <a:gd name="connsiteX2" fmla="*/ 652462 w 652462"/>
              <a:gd name="connsiteY2" fmla="*/ 0 h 438150"/>
              <a:gd name="connsiteX3" fmla="*/ 652462 w 652462"/>
              <a:gd name="connsiteY3" fmla="*/ 438150 h 438150"/>
              <a:gd name="connsiteX4" fmla="*/ 0 w 652462"/>
              <a:gd name="connsiteY4" fmla="*/ 371475 h 438150"/>
              <a:gd name="connsiteX0" fmla="*/ 0 w 652467"/>
              <a:gd name="connsiteY0" fmla="*/ 381001 h 447676"/>
              <a:gd name="connsiteX1" fmla="*/ 0 w 652467"/>
              <a:gd name="connsiteY1" fmla="*/ 85726 h 447676"/>
              <a:gd name="connsiteX2" fmla="*/ 652467 w 652467"/>
              <a:gd name="connsiteY2" fmla="*/ 0 h 447676"/>
              <a:gd name="connsiteX3" fmla="*/ 652462 w 652467"/>
              <a:gd name="connsiteY3" fmla="*/ 447676 h 447676"/>
              <a:gd name="connsiteX4" fmla="*/ 0 w 652467"/>
              <a:gd name="connsiteY4" fmla="*/ 381001 h 447676"/>
              <a:gd name="connsiteX0" fmla="*/ 0 w 652469"/>
              <a:gd name="connsiteY0" fmla="*/ 381001 h 457200"/>
              <a:gd name="connsiteX1" fmla="*/ 0 w 652469"/>
              <a:gd name="connsiteY1" fmla="*/ 85726 h 457200"/>
              <a:gd name="connsiteX2" fmla="*/ 652467 w 652469"/>
              <a:gd name="connsiteY2" fmla="*/ 0 h 457200"/>
              <a:gd name="connsiteX3" fmla="*/ 652467 w 652469"/>
              <a:gd name="connsiteY3" fmla="*/ 457200 h 457200"/>
              <a:gd name="connsiteX4" fmla="*/ 0 w 652469"/>
              <a:gd name="connsiteY4" fmla="*/ 381001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52469" h="457200">
                <a:moveTo>
                  <a:pt x="0" y="381001"/>
                </a:moveTo>
                <a:lnTo>
                  <a:pt x="0" y="85726"/>
                </a:lnTo>
                <a:lnTo>
                  <a:pt x="652467" y="0"/>
                </a:lnTo>
                <a:cubicBezTo>
                  <a:pt x="652465" y="149225"/>
                  <a:pt x="652469" y="307975"/>
                  <a:pt x="652467" y="457200"/>
                </a:cubicBezTo>
                <a:lnTo>
                  <a:pt x="0" y="381001"/>
                </a:lnTo>
                <a:close/>
              </a:path>
            </a:pathLst>
          </a:cu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51" name="Straight Connector 250"/>
          <p:cNvCxnSpPr/>
          <p:nvPr userDrawn="1"/>
        </p:nvCxnSpPr>
        <p:spPr>
          <a:xfrm>
            <a:off x="3151261" y="9288929"/>
            <a:ext cx="290513" cy="0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2" name="Straight Connector 251"/>
          <p:cNvCxnSpPr/>
          <p:nvPr userDrawn="1"/>
        </p:nvCxnSpPr>
        <p:spPr>
          <a:xfrm>
            <a:off x="3532259" y="9384179"/>
            <a:ext cx="0" cy="271461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3" name="Straight Connector 252"/>
          <p:cNvCxnSpPr/>
          <p:nvPr userDrawn="1"/>
        </p:nvCxnSpPr>
        <p:spPr>
          <a:xfrm>
            <a:off x="5199133" y="78554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Straight Connector 253"/>
          <p:cNvCxnSpPr/>
          <p:nvPr userDrawn="1"/>
        </p:nvCxnSpPr>
        <p:spPr>
          <a:xfrm>
            <a:off x="5199133" y="80840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Straight Connector 254"/>
          <p:cNvCxnSpPr/>
          <p:nvPr userDrawn="1"/>
        </p:nvCxnSpPr>
        <p:spPr>
          <a:xfrm>
            <a:off x="5199133" y="83126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Straight Connector 255"/>
          <p:cNvCxnSpPr/>
          <p:nvPr userDrawn="1"/>
        </p:nvCxnSpPr>
        <p:spPr>
          <a:xfrm>
            <a:off x="5199133" y="85412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7" name="Straight Connector 256"/>
          <p:cNvCxnSpPr/>
          <p:nvPr userDrawn="1"/>
        </p:nvCxnSpPr>
        <p:spPr>
          <a:xfrm>
            <a:off x="5199133" y="87698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Straight Connector 257"/>
          <p:cNvCxnSpPr/>
          <p:nvPr userDrawn="1"/>
        </p:nvCxnSpPr>
        <p:spPr>
          <a:xfrm>
            <a:off x="5199133" y="89984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9" name="Straight Connector 258"/>
          <p:cNvCxnSpPr/>
          <p:nvPr userDrawn="1"/>
        </p:nvCxnSpPr>
        <p:spPr>
          <a:xfrm>
            <a:off x="5199133" y="92270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0" name="Straight Connector 259"/>
          <p:cNvCxnSpPr/>
          <p:nvPr userDrawn="1"/>
        </p:nvCxnSpPr>
        <p:spPr>
          <a:xfrm>
            <a:off x="5199133" y="9455616"/>
            <a:ext cx="23622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1" name="Straight Connector 260"/>
          <p:cNvCxnSpPr/>
          <p:nvPr userDrawn="1"/>
        </p:nvCxnSpPr>
        <p:spPr>
          <a:xfrm>
            <a:off x="5961133" y="7626816"/>
            <a:ext cx="0" cy="182118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TextBox 159"/>
          <p:cNvSpPr txBox="1"/>
          <p:nvPr userDrawn="1"/>
        </p:nvSpPr>
        <p:spPr>
          <a:xfrm>
            <a:off x="5328673" y="7619196"/>
            <a:ext cx="52450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ASSY</a:t>
            </a:r>
          </a:p>
        </p:txBody>
      </p:sp>
      <p:sp>
        <p:nvSpPr>
          <p:cNvPr id="263" name="TextBox 160"/>
          <p:cNvSpPr txBox="1"/>
          <p:nvPr userDrawn="1"/>
        </p:nvSpPr>
        <p:spPr>
          <a:xfrm>
            <a:off x="6329700" y="7616339"/>
            <a:ext cx="80502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DRAWING</a:t>
            </a:r>
          </a:p>
        </p:txBody>
      </p:sp>
      <p:sp>
        <p:nvSpPr>
          <p:cNvPr id="264" name="TextBox 161"/>
          <p:cNvSpPr txBox="1"/>
          <p:nvPr userDrawn="1"/>
        </p:nvSpPr>
        <p:spPr>
          <a:xfrm>
            <a:off x="10587485" y="6918791"/>
            <a:ext cx="440697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53-3 Pine Hill Road, Estate 3, Hollis, NH 03054 USA</a:t>
            </a:r>
          </a:p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Phone:  1 + (603)</a:t>
            </a:r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 465-7225                       Mobile: 1 + (603) 732-3973 … 4</a:t>
            </a:r>
          </a:p>
          <a:p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Internet:  http://www.paul.romsky.com</a:t>
            </a:r>
          </a:p>
          <a:p>
            <a:r>
              <a:rPr lang="en-US" sz="1000" baseline="0" dirty="0" smtClean="0">
                <a:latin typeface="Arial" pitchFamily="34" charset="0"/>
                <a:cs typeface="Arial" pitchFamily="34" charset="0"/>
              </a:rPr>
              <a:t>E-Mail:  romsk22@gmail.com                    Corp E-Mail:  paul@romsky.com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65" name="Straight Connector 264"/>
          <p:cNvCxnSpPr/>
          <p:nvPr userDrawn="1"/>
        </p:nvCxnSpPr>
        <p:spPr>
          <a:xfrm>
            <a:off x="3533431" y="8926977"/>
            <a:ext cx="0" cy="271461"/>
          </a:xfrm>
          <a:prstGeom prst="line">
            <a:avLst/>
          </a:prstGeom>
          <a:ln w="12700">
            <a:solidFill>
              <a:schemeClr val="tx1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" name="TextBox 120"/>
          <p:cNvSpPr txBox="1"/>
          <p:nvPr userDrawn="1"/>
        </p:nvSpPr>
        <p:spPr>
          <a:xfrm>
            <a:off x="14020800" y="9353550"/>
            <a:ext cx="68320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20A8996-2213-41E6-A6F3-5BFDEEB18271}" type="slidenum">
              <a:rPr lang="en-US" sz="1000" b="1" smtClean="0">
                <a:latin typeface="Arial" pitchFamily="34" charset="0"/>
                <a:cs typeface="Arial" pitchFamily="34" charset="0"/>
              </a:rPr>
              <a:pPr/>
              <a:t>‹#›</a:t>
            </a:fld>
            <a:r>
              <a:rPr lang="en-US" sz="1000" b="1" dirty="0" smtClean="0">
                <a:latin typeface="Arial" pitchFamily="34" charset="0"/>
                <a:cs typeface="Arial" pitchFamily="34" charset="0"/>
              </a:rPr>
              <a:t> OF 2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Rectangle 128"/>
          <p:cNvSpPr/>
          <p:nvPr userDrawn="1"/>
        </p:nvSpPr>
        <p:spPr>
          <a:xfrm>
            <a:off x="389385" y="387816"/>
            <a:ext cx="14782800" cy="92964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130" name="Group 129"/>
          <p:cNvGrpSpPr/>
          <p:nvPr userDrawn="1"/>
        </p:nvGrpSpPr>
        <p:grpSpPr>
          <a:xfrm>
            <a:off x="7668867" y="73500"/>
            <a:ext cx="207169" cy="294424"/>
            <a:chOff x="7662863" y="66684"/>
            <a:chExt cx="207169" cy="294424"/>
          </a:xfrm>
        </p:grpSpPr>
        <p:sp>
          <p:nvSpPr>
            <p:cNvPr id="131" name="Isosceles Triangle 130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2" name="Straight Connector 131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3" name="Group 132"/>
          <p:cNvGrpSpPr/>
          <p:nvPr userDrawn="1"/>
        </p:nvGrpSpPr>
        <p:grpSpPr>
          <a:xfrm flipV="1">
            <a:off x="7671251" y="9686315"/>
            <a:ext cx="207169" cy="294424"/>
            <a:chOff x="7662863" y="66684"/>
            <a:chExt cx="207169" cy="294424"/>
          </a:xfrm>
        </p:grpSpPr>
        <p:sp>
          <p:nvSpPr>
            <p:cNvPr id="134" name="Isosceles Triangle 133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5" name="Straight Connector 134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6" name="Group 135"/>
          <p:cNvGrpSpPr/>
          <p:nvPr userDrawn="1"/>
        </p:nvGrpSpPr>
        <p:grpSpPr>
          <a:xfrm rot="16200000" flipV="1">
            <a:off x="15218929" y="4889994"/>
            <a:ext cx="207169" cy="294424"/>
            <a:chOff x="7662863" y="66684"/>
            <a:chExt cx="207169" cy="294424"/>
          </a:xfrm>
        </p:grpSpPr>
        <p:sp>
          <p:nvSpPr>
            <p:cNvPr id="137" name="Isosceles Triangle 136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38" name="Straight Connector 137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9" name="Group 138"/>
          <p:cNvGrpSpPr/>
          <p:nvPr userDrawn="1"/>
        </p:nvGrpSpPr>
        <p:grpSpPr>
          <a:xfrm rot="5400000" flipH="1" flipV="1">
            <a:off x="118688" y="4889998"/>
            <a:ext cx="207169" cy="294424"/>
            <a:chOff x="7662863" y="66684"/>
            <a:chExt cx="207169" cy="294424"/>
          </a:xfrm>
        </p:grpSpPr>
        <p:sp>
          <p:nvSpPr>
            <p:cNvPr id="140" name="Isosceles Triangle 139"/>
            <p:cNvSpPr/>
            <p:nvPr userDrawn="1"/>
          </p:nvSpPr>
          <p:spPr>
            <a:xfrm rot="10800000">
              <a:off x="7662863" y="190499"/>
              <a:ext cx="207169" cy="170609"/>
            </a:xfrm>
            <a:prstGeom prst="triangle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>
              <a:defPPr>
                <a:defRPr lang="en-US"/>
              </a:defPPr>
              <a:lvl1pPr marL="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315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4630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21945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92608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365760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438912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512064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5852160" algn="l" defTabSz="1463040" rtl="0" eaLnBrk="1" latinLnBrk="0" hangingPunct="1">
                <a:defRPr sz="29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41" name="Straight Connector 140"/>
            <p:cNvCxnSpPr/>
            <p:nvPr userDrawn="1"/>
          </p:nvCxnSpPr>
          <p:spPr>
            <a:xfrm>
              <a:off x="7770019" y="66684"/>
              <a:ext cx="0" cy="152400"/>
            </a:xfrm>
            <a:prstGeom prst="line">
              <a:avLst/>
            </a:pr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2" name="Rectangle 141"/>
          <p:cNvSpPr/>
          <p:nvPr userDrawn="1"/>
        </p:nvSpPr>
        <p:spPr>
          <a:xfrm>
            <a:off x="10370001" y="8778239"/>
            <a:ext cx="4800600" cy="909151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50" name="Straight Connector 149"/>
          <p:cNvCxnSpPr/>
          <p:nvPr userDrawn="1"/>
        </p:nvCxnSpPr>
        <p:spPr>
          <a:xfrm>
            <a:off x="10371585" y="9236541"/>
            <a:ext cx="48006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Connector 150"/>
          <p:cNvCxnSpPr/>
          <p:nvPr userDrawn="1"/>
        </p:nvCxnSpPr>
        <p:spPr>
          <a:xfrm>
            <a:off x="10962135" y="877299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2" name="TextBox 35"/>
          <p:cNvSpPr txBox="1"/>
          <p:nvPr userDrawn="1"/>
        </p:nvSpPr>
        <p:spPr>
          <a:xfrm>
            <a:off x="10441435" y="8747591"/>
            <a:ext cx="46839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SIZE</a:t>
            </a:r>
          </a:p>
        </p:txBody>
      </p:sp>
      <p:sp>
        <p:nvSpPr>
          <p:cNvPr id="153" name="TextBox 36"/>
          <p:cNvSpPr txBox="1"/>
          <p:nvPr userDrawn="1"/>
        </p:nvSpPr>
        <p:spPr>
          <a:xfrm>
            <a:off x="10496995" y="8880937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154" name="TextBox 38"/>
          <p:cNvSpPr txBox="1"/>
          <p:nvPr userDrawn="1"/>
        </p:nvSpPr>
        <p:spPr>
          <a:xfrm>
            <a:off x="11152630" y="8747591"/>
            <a:ext cx="95250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CAGE CODE</a:t>
            </a:r>
          </a:p>
        </p:txBody>
      </p:sp>
      <p:sp>
        <p:nvSpPr>
          <p:cNvPr id="155" name="TextBox 39"/>
          <p:cNvSpPr txBox="1"/>
          <p:nvPr userDrawn="1"/>
        </p:nvSpPr>
        <p:spPr>
          <a:xfrm>
            <a:off x="12238485" y="8747591"/>
            <a:ext cx="72648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DWG NO</a:t>
            </a:r>
          </a:p>
        </p:txBody>
      </p:sp>
      <p:sp>
        <p:nvSpPr>
          <p:cNvPr id="156" name="TextBox 40"/>
          <p:cNvSpPr txBox="1"/>
          <p:nvPr userDrawn="1"/>
        </p:nvSpPr>
        <p:spPr>
          <a:xfrm>
            <a:off x="14682717" y="8747591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cxnSp>
        <p:nvCxnSpPr>
          <p:cNvPr id="157" name="Straight Connector 156"/>
          <p:cNvCxnSpPr/>
          <p:nvPr userDrawn="1"/>
        </p:nvCxnSpPr>
        <p:spPr>
          <a:xfrm>
            <a:off x="146387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Connector 157"/>
          <p:cNvCxnSpPr/>
          <p:nvPr userDrawn="1"/>
        </p:nvCxnSpPr>
        <p:spPr>
          <a:xfrm>
            <a:off x="12276585" y="87793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Connector 158"/>
          <p:cNvCxnSpPr/>
          <p:nvPr userDrawn="1"/>
        </p:nvCxnSpPr>
        <p:spPr>
          <a:xfrm>
            <a:off x="115907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0" name="TextBox 44"/>
          <p:cNvSpPr txBox="1"/>
          <p:nvPr userDrawn="1"/>
        </p:nvSpPr>
        <p:spPr>
          <a:xfrm>
            <a:off x="10339835" y="9204791"/>
            <a:ext cx="60305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SCALE</a:t>
            </a:r>
          </a:p>
        </p:txBody>
      </p:sp>
      <p:cxnSp>
        <p:nvCxnSpPr>
          <p:cNvPr id="161" name="Straight Connector 160"/>
          <p:cNvCxnSpPr/>
          <p:nvPr userDrawn="1"/>
        </p:nvCxnSpPr>
        <p:spPr>
          <a:xfrm>
            <a:off x="13571985" y="9236541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2" name="TextBox 46"/>
          <p:cNvSpPr txBox="1"/>
          <p:nvPr userDrawn="1"/>
        </p:nvSpPr>
        <p:spPr>
          <a:xfrm>
            <a:off x="13571985" y="9204791"/>
            <a:ext cx="61106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SHEET</a:t>
            </a:r>
          </a:p>
        </p:txBody>
      </p:sp>
      <p:sp>
        <p:nvSpPr>
          <p:cNvPr id="166" name="Rectangle 165"/>
          <p:cNvSpPr/>
          <p:nvPr userDrawn="1"/>
        </p:nvSpPr>
        <p:spPr>
          <a:xfrm>
            <a:off x="9696450" y="387816"/>
            <a:ext cx="5478780" cy="698500"/>
          </a:xfrm>
          <a:prstGeom prst="rect">
            <a:avLst/>
          </a:prstGeom>
          <a:noFill/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7" name="TextBox 51"/>
          <p:cNvSpPr txBox="1"/>
          <p:nvPr userDrawn="1"/>
        </p:nvSpPr>
        <p:spPr>
          <a:xfrm>
            <a:off x="11711444" y="387816"/>
            <a:ext cx="139974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REVISION HISTORY</a:t>
            </a:r>
          </a:p>
        </p:txBody>
      </p:sp>
      <p:cxnSp>
        <p:nvCxnSpPr>
          <p:cNvPr id="168" name="Straight Connector 167"/>
          <p:cNvCxnSpPr/>
          <p:nvPr userDrawn="1"/>
        </p:nvCxnSpPr>
        <p:spPr>
          <a:xfrm>
            <a:off x="9702800" y="6164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Straight Connector 168"/>
          <p:cNvCxnSpPr/>
          <p:nvPr userDrawn="1"/>
        </p:nvCxnSpPr>
        <p:spPr>
          <a:xfrm>
            <a:off x="9696450" y="845016"/>
            <a:ext cx="5473700" cy="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0" name="TextBox 57"/>
          <p:cNvSpPr txBox="1"/>
          <p:nvPr userDrawn="1"/>
        </p:nvSpPr>
        <p:spPr>
          <a:xfrm>
            <a:off x="9696450" y="610066"/>
            <a:ext cx="54053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ZONE</a:t>
            </a:r>
          </a:p>
        </p:txBody>
      </p:sp>
      <p:sp>
        <p:nvSpPr>
          <p:cNvPr id="171" name="TextBox 58"/>
          <p:cNvSpPr txBox="1"/>
          <p:nvPr userDrawn="1"/>
        </p:nvSpPr>
        <p:spPr>
          <a:xfrm>
            <a:off x="10255250" y="610066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REV</a:t>
            </a:r>
          </a:p>
        </p:txBody>
      </p:sp>
      <p:sp>
        <p:nvSpPr>
          <p:cNvPr id="172" name="TextBox 59"/>
          <p:cNvSpPr txBox="1"/>
          <p:nvPr userDrawn="1"/>
        </p:nvSpPr>
        <p:spPr>
          <a:xfrm>
            <a:off x="11386094" y="610066"/>
            <a:ext cx="10599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DESCRIPTION</a:t>
            </a:r>
          </a:p>
        </p:txBody>
      </p:sp>
      <p:sp>
        <p:nvSpPr>
          <p:cNvPr id="173" name="TextBox 60"/>
          <p:cNvSpPr txBox="1"/>
          <p:nvPr userDrawn="1"/>
        </p:nvSpPr>
        <p:spPr>
          <a:xfrm>
            <a:off x="13475644" y="610066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DATE</a:t>
            </a:r>
          </a:p>
        </p:txBody>
      </p:sp>
      <p:sp>
        <p:nvSpPr>
          <p:cNvPr id="174" name="TextBox 61"/>
          <p:cNvSpPr txBox="1"/>
          <p:nvPr userDrawn="1"/>
        </p:nvSpPr>
        <p:spPr>
          <a:xfrm>
            <a:off x="14230350" y="610066"/>
            <a:ext cx="89479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APPROVED</a:t>
            </a:r>
          </a:p>
        </p:txBody>
      </p:sp>
      <p:cxnSp>
        <p:nvCxnSpPr>
          <p:cNvPr id="175" name="Straight Connector 174"/>
          <p:cNvCxnSpPr/>
          <p:nvPr userDrawn="1"/>
        </p:nvCxnSpPr>
        <p:spPr>
          <a:xfrm>
            <a:off x="10229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Straight Connector 175"/>
          <p:cNvCxnSpPr/>
          <p:nvPr userDrawn="1"/>
        </p:nvCxnSpPr>
        <p:spPr>
          <a:xfrm>
            <a:off x="1070610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Straight Connector 176"/>
          <p:cNvCxnSpPr/>
          <p:nvPr userDrawn="1"/>
        </p:nvCxnSpPr>
        <p:spPr>
          <a:xfrm>
            <a:off x="141922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Straight Connector 177"/>
          <p:cNvCxnSpPr/>
          <p:nvPr userDrawn="1"/>
        </p:nvCxnSpPr>
        <p:spPr>
          <a:xfrm>
            <a:off x="13277850" y="616416"/>
            <a:ext cx="0" cy="457200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TextBox 67"/>
          <p:cNvSpPr txBox="1"/>
          <p:nvPr userDrawn="1"/>
        </p:nvSpPr>
        <p:spPr>
          <a:xfrm>
            <a:off x="1233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80" name="TextBox 68"/>
          <p:cNvSpPr txBox="1"/>
          <p:nvPr userDrawn="1"/>
        </p:nvSpPr>
        <p:spPr>
          <a:xfrm>
            <a:off x="3900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81" name="TextBox 69"/>
          <p:cNvSpPr txBox="1"/>
          <p:nvPr userDrawn="1"/>
        </p:nvSpPr>
        <p:spPr>
          <a:xfrm>
            <a:off x="656790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182" name="TextBox 70"/>
          <p:cNvSpPr txBox="1"/>
          <p:nvPr userDrawn="1"/>
        </p:nvSpPr>
        <p:spPr>
          <a:xfrm>
            <a:off x="89999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183" name="TextBox 71"/>
          <p:cNvSpPr txBox="1"/>
          <p:nvPr userDrawn="1"/>
        </p:nvSpPr>
        <p:spPr>
          <a:xfrm>
            <a:off x="116841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184" name="TextBox 72"/>
          <p:cNvSpPr txBox="1"/>
          <p:nvPr userDrawn="1"/>
        </p:nvSpPr>
        <p:spPr>
          <a:xfrm>
            <a:off x="14101385" y="37812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sp>
        <p:nvSpPr>
          <p:cNvPr id="185" name="TextBox 73"/>
          <p:cNvSpPr txBox="1"/>
          <p:nvPr userDrawn="1"/>
        </p:nvSpPr>
        <p:spPr>
          <a:xfrm>
            <a:off x="15187683" y="84650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186" name="TextBox 74"/>
          <p:cNvSpPr txBox="1"/>
          <p:nvPr userDrawn="1"/>
        </p:nvSpPr>
        <p:spPr>
          <a:xfrm>
            <a:off x="15187683" y="5874216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187" name="TextBox 75"/>
          <p:cNvSpPr txBox="1"/>
          <p:nvPr userDrawn="1"/>
        </p:nvSpPr>
        <p:spPr>
          <a:xfrm>
            <a:off x="15187683" y="3630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188" name="TextBox 76"/>
          <p:cNvSpPr txBox="1"/>
          <p:nvPr userDrawn="1"/>
        </p:nvSpPr>
        <p:spPr>
          <a:xfrm>
            <a:off x="15187683" y="1344662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189" name="Straight Connector 188"/>
          <p:cNvCxnSpPr/>
          <p:nvPr userDrawn="1"/>
        </p:nvCxnSpPr>
        <p:spPr>
          <a:xfrm>
            <a:off x="10476201" y="4253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Connector 189"/>
          <p:cNvCxnSpPr/>
          <p:nvPr userDrawn="1"/>
        </p:nvCxnSpPr>
        <p:spPr>
          <a:xfrm>
            <a:off x="13020507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Connector 190"/>
          <p:cNvCxnSpPr/>
          <p:nvPr userDrawn="1"/>
        </p:nvCxnSpPr>
        <p:spPr>
          <a:xfrm>
            <a:off x="5418585" y="4729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Straight Connector 191"/>
          <p:cNvCxnSpPr/>
          <p:nvPr userDrawn="1"/>
        </p:nvCxnSpPr>
        <p:spPr>
          <a:xfrm>
            <a:off x="2600475" y="4491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Connector 192"/>
          <p:cNvCxnSpPr/>
          <p:nvPr userDrawn="1"/>
        </p:nvCxnSpPr>
        <p:spPr>
          <a:xfrm rot="16200000">
            <a:off x="15342445" y="2424975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Straight Connector 193"/>
          <p:cNvCxnSpPr/>
          <p:nvPr userDrawn="1"/>
        </p:nvCxnSpPr>
        <p:spPr>
          <a:xfrm rot="16200000">
            <a:off x="15344826" y="7073176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5" name="TextBox 83"/>
          <p:cNvSpPr txBox="1"/>
          <p:nvPr userDrawn="1"/>
        </p:nvSpPr>
        <p:spPr>
          <a:xfrm>
            <a:off x="1227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sp>
        <p:nvSpPr>
          <p:cNvPr id="196" name="TextBox 84"/>
          <p:cNvSpPr txBox="1"/>
          <p:nvPr userDrawn="1"/>
        </p:nvSpPr>
        <p:spPr>
          <a:xfrm>
            <a:off x="3894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sp>
        <p:nvSpPr>
          <p:cNvPr id="197" name="TextBox 85"/>
          <p:cNvSpPr txBox="1"/>
          <p:nvPr userDrawn="1"/>
        </p:nvSpPr>
        <p:spPr>
          <a:xfrm>
            <a:off x="656158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sp>
        <p:nvSpPr>
          <p:cNvPr id="198" name="TextBox 86"/>
          <p:cNvSpPr txBox="1"/>
          <p:nvPr userDrawn="1"/>
        </p:nvSpPr>
        <p:spPr>
          <a:xfrm>
            <a:off x="89936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4</a:t>
            </a:r>
          </a:p>
        </p:txBody>
      </p:sp>
      <p:sp>
        <p:nvSpPr>
          <p:cNvPr id="199" name="TextBox 87"/>
          <p:cNvSpPr txBox="1"/>
          <p:nvPr userDrawn="1"/>
        </p:nvSpPr>
        <p:spPr>
          <a:xfrm>
            <a:off x="116778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5</a:t>
            </a:r>
          </a:p>
        </p:txBody>
      </p:sp>
      <p:sp>
        <p:nvSpPr>
          <p:cNvPr id="200" name="TextBox 88"/>
          <p:cNvSpPr txBox="1"/>
          <p:nvPr userDrawn="1"/>
        </p:nvSpPr>
        <p:spPr>
          <a:xfrm>
            <a:off x="14095065" y="9682034"/>
            <a:ext cx="29848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6</a:t>
            </a:r>
          </a:p>
        </p:txBody>
      </p:sp>
      <p:cxnSp>
        <p:nvCxnSpPr>
          <p:cNvPr id="201" name="Straight Connector 200"/>
          <p:cNvCxnSpPr/>
          <p:nvPr userDrawn="1"/>
        </p:nvCxnSpPr>
        <p:spPr>
          <a:xfrm>
            <a:off x="10469881" y="9680784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Straight Connector 201"/>
          <p:cNvCxnSpPr/>
          <p:nvPr userDrawn="1"/>
        </p:nvCxnSpPr>
        <p:spPr>
          <a:xfrm>
            <a:off x="13014187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Straight Connector 202"/>
          <p:cNvCxnSpPr/>
          <p:nvPr userDrawn="1"/>
        </p:nvCxnSpPr>
        <p:spPr>
          <a:xfrm>
            <a:off x="5412265" y="9676021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Straight Connector 203"/>
          <p:cNvCxnSpPr/>
          <p:nvPr userDrawn="1"/>
        </p:nvCxnSpPr>
        <p:spPr>
          <a:xfrm>
            <a:off x="2594155" y="9673640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5" name="TextBox 93"/>
          <p:cNvSpPr txBox="1"/>
          <p:nvPr userDrawn="1"/>
        </p:nvSpPr>
        <p:spPr>
          <a:xfrm>
            <a:off x="24974" y="84609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D</a:t>
            </a:r>
          </a:p>
        </p:txBody>
      </p:sp>
      <p:sp>
        <p:nvSpPr>
          <p:cNvPr id="206" name="TextBox 94"/>
          <p:cNvSpPr txBox="1"/>
          <p:nvPr userDrawn="1"/>
        </p:nvSpPr>
        <p:spPr>
          <a:xfrm>
            <a:off x="24974" y="5870168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C</a:t>
            </a:r>
          </a:p>
        </p:txBody>
      </p:sp>
      <p:sp>
        <p:nvSpPr>
          <p:cNvPr id="207" name="TextBox 95"/>
          <p:cNvSpPr txBox="1"/>
          <p:nvPr userDrawn="1"/>
        </p:nvSpPr>
        <p:spPr>
          <a:xfrm>
            <a:off x="24974" y="3626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B</a:t>
            </a:r>
          </a:p>
        </p:txBody>
      </p:sp>
      <p:sp>
        <p:nvSpPr>
          <p:cNvPr id="208" name="TextBox 96"/>
          <p:cNvSpPr txBox="1"/>
          <p:nvPr userDrawn="1"/>
        </p:nvSpPr>
        <p:spPr>
          <a:xfrm>
            <a:off x="24974" y="1340614"/>
            <a:ext cx="3321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b="1" dirty="0" smtClean="0">
                <a:latin typeface="Arial" pitchFamily="34" charset="0"/>
                <a:cs typeface="Arial" pitchFamily="34" charset="0"/>
              </a:rPr>
              <a:t>A</a:t>
            </a:r>
          </a:p>
        </p:txBody>
      </p:sp>
      <p:cxnSp>
        <p:nvCxnSpPr>
          <p:cNvPr id="209" name="Straight Connector 208"/>
          <p:cNvCxnSpPr/>
          <p:nvPr userDrawn="1"/>
        </p:nvCxnSpPr>
        <p:spPr>
          <a:xfrm rot="16200000">
            <a:off x="210732" y="2420927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Straight Connector 209"/>
          <p:cNvCxnSpPr/>
          <p:nvPr userDrawn="1"/>
        </p:nvCxnSpPr>
        <p:spPr>
          <a:xfrm rot="16200000">
            <a:off x="213113" y="7069128"/>
            <a:ext cx="0" cy="345281"/>
          </a:xfrm>
          <a:prstGeom prst="line">
            <a:avLst/>
          </a:pr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TextBox 120"/>
          <p:cNvSpPr txBox="1"/>
          <p:nvPr userDrawn="1"/>
        </p:nvSpPr>
        <p:spPr>
          <a:xfrm>
            <a:off x="14020800" y="9353550"/>
            <a:ext cx="68320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4630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21945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92608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365760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438912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512064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5852160" algn="l" defTabSz="1463040" rtl="0" eaLnBrk="1" latinLnBrk="0" hangingPunct="1">
              <a:defRPr sz="29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C20A8996-2213-41E6-A6F3-5BFDEEB18271}" type="slidenum">
              <a:rPr lang="en-US" sz="1000" b="1" smtClean="0">
                <a:latin typeface="Arial" pitchFamily="34" charset="0"/>
                <a:cs typeface="Arial" pitchFamily="34" charset="0"/>
              </a:rPr>
              <a:pPr/>
              <a:t>‹#›</a:t>
            </a:fld>
            <a:r>
              <a:rPr lang="en-US" sz="1000" b="1" dirty="0" smtClean="0">
                <a:latin typeface="Arial" pitchFamily="34" charset="0"/>
                <a:cs typeface="Arial" pitchFamily="34" charset="0"/>
              </a:rPr>
              <a:t> OF 2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5" r:id="rId2"/>
  </p:sldLayoutIdLst>
  <p:txStyles>
    <p:titleStyle>
      <a:lvl1pPr algn="ctr" defTabSz="1463040" rtl="0" eaLnBrk="1" latinLnBrk="0" hangingPunct="1">
        <a:spcBef>
          <a:spcPct val="0"/>
        </a:spcBef>
        <a:buNone/>
        <a:defRPr sz="7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8640" indent="-548640" algn="l" defTabSz="1463040" rtl="0" eaLnBrk="1" latinLnBrk="0" hangingPunct="1">
        <a:spcBef>
          <a:spcPct val="20000"/>
        </a:spcBef>
        <a:buFont typeface="Arial" pitchFamily="34" charset="0"/>
        <a:buChar char="•"/>
        <a:defRPr sz="5100" kern="1200">
          <a:solidFill>
            <a:schemeClr val="tx1"/>
          </a:solidFill>
          <a:latin typeface="+mn-lt"/>
          <a:ea typeface="+mn-ea"/>
          <a:cs typeface="+mn-cs"/>
        </a:defRPr>
      </a:lvl1pPr>
      <a:lvl2pPr marL="1188720" indent="-457200" algn="l" defTabSz="1463040" rtl="0" eaLnBrk="1" latinLnBrk="0" hangingPunct="1">
        <a:spcBef>
          <a:spcPct val="20000"/>
        </a:spcBef>
        <a:buFont typeface="Arial" pitchFamily="34" charset="0"/>
        <a:buChar char="–"/>
        <a:defRPr sz="45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800" kern="1200">
          <a:solidFill>
            <a:schemeClr val="tx1"/>
          </a:solidFill>
          <a:latin typeface="+mn-lt"/>
          <a:ea typeface="+mn-ea"/>
          <a:cs typeface="+mn-cs"/>
        </a:defRPr>
      </a:lvl3pPr>
      <a:lvl4pPr marL="2560320" indent="-365760" algn="l" defTabSz="1463040" rtl="0" eaLnBrk="1" latinLnBrk="0" hangingPunct="1">
        <a:spcBef>
          <a:spcPct val="20000"/>
        </a:spcBef>
        <a:buFont typeface="Arial" pitchFamily="34" charset="0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4pPr>
      <a:lvl5pPr marL="3291840" indent="-365760" algn="l" defTabSz="1463040" rtl="0" eaLnBrk="1" latinLnBrk="0" hangingPunct="1">
        <a:spcBef>
          <a:spcPct val="20000"/>
        </a:spcBef>
        <a:buFont typeface="Arial" pitchFamily="34" charset="0"/>
        <a:buChar char="»"/>
        <a:defRPr sz="3200" kern="1200">
          <a:solidFill>
            <a:schemeClr val="tx1"/>
          </a:solidFill>
          <a:latin typeface="+mn-lt"/>
          <a:ea typeface="+mn-ea"/>
          <a:cs typeface="+mn-cs"/>
        </a:defRPr>
      </a:lvl5pPr>
      <a:lvl6pPr marL="402336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6pPr>
      <a:lvl7pPr marL="475488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7pPr>
      <a:lvl8pPr marL="548640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8pPr>
      <a:lvl9pPr marL="6217920" indent="-365760" algn="l" defTabSz="146304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2pPr>
      <a:lvl3pPr marL="146304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3pPr>
      <a:lvl4pPr marL="219456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4pPr>
      <a:lvl5pPr marL="292608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5pPr>
      <a:lvl6pPr marL="365760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6pPr>
      <a:lvl7pPr marL="438912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7pPr>
      <a:lvl8pPr marL="512064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8pPr>
      <a:lvl9pPr marL="5852160" algn="l" defTabSz="1463040" rtl="0" eaLnBrk="1" latinLnBrk="0" hangingPunct="1">
        <a:defRPr sz="2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1404599" y="8977315"/>
            <a:ext cx="42479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XXXXX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3013982" y="8977315"/>
            <a:ext cx="86241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008-00002-101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4868526" y="8977315"/>
            <a:ext cx="4328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810874" y="9424985"/>
            <a:ext cx="370294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NONE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1947595" y="7891550"/>
            <a:ext cx="1574149" cy="461665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ASSEMBLY, TEST CABLE,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FUEL PUMP, REMOTE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FIERO GT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7584293" y="7981952"/>
            <a:ext cx="71013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P. ROMSKY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9460693" y="7986714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581900" y="8283675"/>
            <a:ext cx="71013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P. ROMSKY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9458299" y="8288437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7578725" y="8597900"/>
            <a:ext cx="71013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P. ROMSKY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9455124" y="8602662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404851" y="7891467"/>
            <a:ext cx="612347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END ITEM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5446989" y="7886704"/>
            <a:ext cx="26289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TOP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9951720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10464698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0769861" y="891540"/>
            <a:ext cx="10563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INITIAL RELEASE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3327788" y="891540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4561820" y="891540"/>
            <a:ext cx="26289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PAR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12649200" y="6480614"/>
            <a:ext cx="44082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NOTES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12115800" y="4267200"/>
            <a:ext cx="1495602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CONTENTS</a:t>
            </a:r>
          </a:p>
          <a:p>
            <a:pPr>
              <a:tabLst>
                <a:tab pos="800100" algn="l"/>
              </a:tabLst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SHEET	FUNCTION</a:t>
            </a:r>
          </a:p>
          <a:p>
            <a:pPr marL="228600" indent="-228600">
              <a:buAutoNum type="arabicPlain"/>
              <a:tabLst>
                <a:tab pos="800100" algn="l"/>
              </a:tabLst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                 NOTES</a:t>
            </a:r>
          </a:p>
          <a:p>
            <a:pPr marL="800100" indent="-800100">
              <a:buAutoNum type="arabicPlain"/>
            </a:pPr>
            <a:r>
              <a:rPr lang="en-US" sz="1000" dirty="0" smtClean="0">
                <a:latin typeface="Arial" pitchFamily="34" charset="0"/>
                <a:cs typeface="Arial" pitchFamily="34" charset="0"/>
              </a:rPr>
              <a:t>ASSEMBLY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597829" y="515047"/>
            <a:ext cx="25519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1</a:t>
            </a:r>
          </a:p>
          <a:p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808274" y="517726"/>
            <a:ext cx="226055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THIS DRAWING IS NOT TO SCALE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6324600" y="7239000"/>
            <a:ext cx="183736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SEE SEPARTE PARTS LIST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Box 10"/>
          <p:cNvSpPr txBox="1"/>
          <p:nvPr/>
        </p:nvSpPr>
        <p:spPr>
          <a:xfrm>
            <a:off x="12525774" y="8522028"/>
            <a:ext cx="68768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ASSEMBLY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1404599" y="8977315"/>
            <a:ext cx="42479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XXXXX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3013982" y="8977315"/>
            <a:ext cx="862416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008-00002-101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4868526" y="8977315"/>
            <a:ext cx="43281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810874" y="9424985"/>
            <a:ext cx="370294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NONE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9951720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0464698" y="891540"/>
            <a:ext cx="4328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-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0769861" y="891540"/>
            <a:ext cx="1056379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INITIAL RELEASE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13327788" y="891540"/>
            <a:ext cx="771045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01 AUG 2022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14561820" y="891540"/>
            <a:ext cx="262892" cy="153888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PAR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6362700" y="2731770"/>
            <a:ext cx="3401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S1</a:t>
            </a:r>
          </a:p>
        </p:txBody>
      </p:sp>
      <p:sp>
        <p:nvSpPr>
          <p:cNvPr id="31" name="Oval 30"/>
          <p:cNvSpPr/>
          <p:nvPr/>
        </p:nvSpPr>
        <p:spPr>
          <a:xfrm>
            <a:off x="6637020" y="2720340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1</a:t>
            </a:r>
          </a:p>
        </p:txBody>
      </p:sp>
      <p:cxnSp>
        <p:nvCxnSpPr>
          <p:cNvPr id="33" name="Straight Arrow Connector 32"/>
          <p:cNvCxnSpPr/>
          <p:nvPr/>
        </p:nvCxnSpPr>
        <p:spPr>
          <a:xfrm>
            <a:off x="6879771" y="3164114"/>
            <a:ext cx="522741" cy="398238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1" name="Group 100"/>
          <p:cNvGrpSpPr/>
          <p:nvPr/>
        </p:nvGrpSpPr>
        <p:grpSpPr>
          <a:xfrm>
            <a:off x="10503217" y="5709291"/>
            <a:ext cx="741045" cy="294512"/>
            <a:chOff x="6907530" y="5604510"/>
            <a:chExt cx="1482178" cy="589059"/>
          </a:xfrm>
          <a:solidFill>
            <a:schemeClr val="bg1">
              <a:lumMod val="85000"/>
            </a:schemeClr>
          </a:solidFill>
        </p:grpSpPr>
        <p:sp>
          <p:nvSpPr>
            <p:cNvPr id="104" name="Freeform 103"/>
            <p:cNvSpPr/>
            <p:nvPr/>
          </p:nvSpPr>
          <p:spPr>
            <a:xfrm flipV="1">
              <a:off x="6915238" y="5667789"/>
              <a:ext cx="1474470" cy="525780"/>
            </a:xfrm>
            <a:custGeom>
              <a:avLst/>
              <a:gdLst>
                <a:gd name="connsiteX0" fmla="*/ 114300 w 1474470"/>
                <a:gd name="connsiteY0" fmla="*/ 0 h 525780"/>
                <a:gd name="connsiteX1" fmla="*/ 708660 w 1474470"/>
                <a:gd name="connsiteY1" fmla="*/ 171450 h 525780"/>
                <a:gd name="connsiteX2" fmla="*/ 902970 w 1474470"/>
                <a:gd name="connsiteY2" fmla="*/ 285750 h 525780"/>
                <a:gd name="connsiteX3" fmla="*/ 1040130 w 1474470"/>
                <a:gd name="connsiteY3" fmla="*/ 342900 h 525780"/>
                <a:gd name="connsiteX4" fmla="*/ 1165860 w 1474470"/>
                <a:gd name="connsiteY4" fmla="*/ 320040 h 525780"/>
                <a:gd name="connsiteX5" fmla="*/ 1223010 w 1474470"/>
                <a:gd name="connsiteY5" fmla="*/ 354330 h 525780"/>
                <a:gd name="connsiteX6" fmla="*/ 1257300 w 1474470"/>
                <a:gd name="connsiteY6" fmla="*/ 297180 h 525780"/>
                <a:gd name="connsiteX7" fmla="*/ 1303020 w 1474470"/>
                <a:gd name="connsiteY7" fmla="*/ 342900 h 525780"/>
                <a:gd name="connsiteX8" fmla="*/ 1360170 w 1474470"/>
                <a:gd name="connsiteY8" fmla="*/ 297180 h 525780"/>
                <a:gd name="connsiteX9" fmla="*/ 1383030 w 1474470"/>
                <a:gd name="connsiteY9" fmla="*/ 342900 h 525780"/>
                <a:gd name="connsiteX10" fmla="*/ 1428750 w 1474470"/>
                <a:gd name="connsiteY10" fmla="*/ 297180 h 525780"/>
                <a:gd name="connsiteX11" fmla="*/ 1474470 w 1474470"/>
                <a:gd name="connsiteY11" fmla="*/ 457200 h 525780"/>
                <a:gd name="connsiteX12" fmla="*/ 1131570 w 1474470"/>
                <a:gd name="connsiteY12" fmla="*/ 525780 h 525780"/>
                <a:gd name="connsiteX13" fmla="*/ 822960 w 1474470"/>
                <a:gd name="connsiteY13" fmla="*/ 422910 h 525780"/>
                <a:gd name="connsiteX14" fmla="*/ 0 w 1474470"/>
                <a:gd name="connsiteY14" fmla="*/ 125730 h 525780"/>
                <a:gd name="connsiteX15" fmla="*/ 114300 w 1474470"/>
                <a:gd name="connsiteY15" fmla="*/ 0 h 5257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474470" h="525780">
                  <a:moveTo>
                    <a:pt x="114300" y="0"/>
                  </a:moveTo>
                  <a:lnTo>
                    <a:pt x="708660" y="171450"/>
                  </a:lnTo>
                  <a:lnTo>
                    <a:pt x="902970" y="285750"/>
                  </a:lnTo>
                  <a:lnTo>
                    <a:pt x="1040130" y="342900"/>
                  </a:lnTo>
                  <a:lnTo>
                    <a:pt x="1165860" y="320040"/>
                  </a:lnTo>
                  <a:lnTo>
                    <a:pt x="1223010" y="354330"/>
                  </a:lnTo>
                  <a:lnTo>
                    <a:pt x="1257300" y="297180"/>
                  </a:lnTo>
                  <a:lnTo>
                    <a:pt x="1303020" y="342900"/>
                  </a:lnTo>
                  <a:lnTo>
                    <a:pt x="1360170" y="297180"/>
                  </a:lnTo>
                  <a:lnTo>
                    <a:pt x="1383030" y="342900"/>
                  </a:lnTo>
                  <a:lnTo>
                    <a:pt x="1428750" y="297180"/>
                  </a:lnTo>
                  <a:lnTo>
                    <a:pt x="1474470" y="457200"/>
                  </a:lnTo>
                  <a:lnTo>
                    <a:pt x="1131570" y="525780"/>
                  </a:lnTo>
                  <a:lnTo>
                    <a:pt x="822960" y="422910"/>
                  </a:lnTo>
                  <a:lnTo>
                    <a:pt x="0" y="125730"/>
                  </a:lnTo>
                  <a:lnTo>
                    <a:pt x="114300" y="0"/>
                  </a:lnTo>
                  <a:close/>
                </a:path>
              </a:pathLst>
            </a:cu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Freeform 105"/>
            <p:cNvSpPr/>
            <p:nvPr/>
          </p:nvSpPr>
          <p:spPr>
            <a:xfrm>
              <a:off x="6907530" y="5604510"/>
              <a:ext cx="1474470" cy="525780"/>
            </a:xfrm>
            <a:custGeom>
              <a:avLst/>
              <a:gdLst>
                <a:gd name="connsiteX0" fmla="*/ 114300 w 1474470"/>
                <a:gd name="connsiteY0" fmla="*/ 0 h 525780"/>
                <a:gd name="connsiteX1" fmla="*/ 708660 w 1474470"/>
                <a:gd name="connsiteY1" fmla="*/ 171450 h 525780"/>
                <a:gd name="connsiteX2" fmla="*/ 902970 w 1474470"/>
                <a:gd name="connsiteY2" fmla="*/ 285750 h 525780"/>
                <a:gd name="connsiteX3" fmla="*/ 1040130 w 1474470"/>
                <a:gd name="connsiteY3" fmla="*/ 342900 h 525780"/>
                <a:gd name="connsiteX4" fmla="*/ 1165860 w 1474470"/>
                <a:gd name="connsiteY4" fmla="*/ 320040 h 525780"/>
                <a:gd name="connsiteX5" fmla="*/ 1223010 w 1474470"/>
                <a:gd name="connsiteY5" fmla="*/ 354330 h 525780"/>
                <a:gd name="connsiteX6" fmla="*/ 1257300 w 1474470"/>
                <a:gd name="connsiteY6" fmla="*/ 297180 h 525780"/>
                <a:gd name="connsiteX7" fmla="*/ 1303020 w 1474470"/>
                <a:gd name="connsiteY7" fmla="*/ 342900 h 525780"/>
                <a:gd name="connsiteX8" fmla="*/ 1360170 w 1474470"/>
                <a:gd name="connsiteY8" fmla="*/ 297180 h 525780"/>
                <a:gd name="connsiteX9" fmla="*/ 1383030 w 1474470"/>
                <a:gd name="connsiteY9" fmla="*/ 342900 h 525780"/>
                <a:gd name="connsiteX10" fmla="*/ 1428750 w 1474470"/>
                <a:gd name="connsiteY10" fmla="*/ 297180 h 525780"/>
                <a:gd name="connsiteX11" fmla="*/ 1474470 w 1474470"/>
                <a:gd name="connsiteY11" fmla="*/ 457200 h 525780"/>
                <a:gd name="connsiteX12" fmla="*/ 1131570 w 1474470"/>
                <a:gd name="connsiteY12" fmla="*/ 525780 h 525780"/>
                <a:gd name="connsiteX13" fmla="*/ 822960 w 1474470"/>
                <a:gd name="connsiteY13" fmla="*/ 422910 h 525780"/>
                <a:gd name="connsiteX14" fmla="*/ 0 w 1474470"/>
                <a:gd name="connsiteY14" fmla="*/ 125730 h 525780"/>
                <a:gd name="connsiteX15" fmla="*/ 114300 w 1474470"/>
                <a:gd name="connsiteY15" fmla="*/ 0 h 5257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474470" h="525780">
                  <a:moveTo>
                    <a:pt x="114300" y="0"/>
                  </a:moveTo>
                  <a:lnTo>
                    <a:pt x="708660" y="171450"/>
                  </a:lnTo>
                  <a:lnTo>
                    <a:pt x="902970" y="285750"/>
                  </a:lnTo>
                  <a:lnTo>
                    <a:pt x="1040130" y="342900"/>
                  </a:lnTo>
                  <a:lnTo>
                    <a:pt x="1165860" y="320040"/>
                  </a:lnTo>
                  <a:lnTo>
                    <a:pt x="1223010" y="354330"/>
                  </a:lnTo>
                  <a:lnTo>
                    <a:pt x="1257300" y="297180"/>
                  </a:lnTo>
                  <a:lnTo>
                    <a:pt x="1303020" y="342900"/>
                  </a:lnTo>
                  <a:lnTo>
                    <a:pt x="1360170" y="297180"/>
                  </a:lnTo>
                  <a:lnTo>
                    <a:pt x="1383030" y="342900"/>
                  </a:lnTo>
                  <a:lnTo>
                    <a:pt x="1428750" y="297180"/>
                  </a:lnTo>
                  <a:lnTo>
                    <a:pt x="1474470" y="457200"/>
                  </a:lnTo>
                  <a:lnTo>
                    <a:pt x="1131570" y="525780"/>
                  </a:lnTo>
                  <a:lnTo>
                    <a:pt x="822960" y="422910"/>
                  </a:lnTo>
                  <a:lnTo>
                    <a:pt x="0" y="125730"/>
                  </a:lnTo>
                  <a:lnTo>
                    <a:pt x="114300" y="0"/>
                  </a:lnTo>
                  <a:close/>
                </a:path>
              </a:pathLst>
            </a:cu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8" name="Freeform 107"/>
          <p:cNvSpPr/>
          <p:nvPr/>
        </p:nvSpPr>
        <p:spPr>
          <a:xfrm rot="19438106">
            <a:off x="10454128" y="5858622"/>
            <a:ext cx="300883" cy="201108"/>
          </a:xfrm>
          <a:custGeom>
            <a:avLst/>
            <a:gdLst>
              <a:gd name="connsiteX0" fmla="*/ 31750 w 342900"/>
              <a:gd name="connsiteY0" fmla="*/ 0 h 190500"/>
              <a:gd name="connsiteX1" fmla="*/ 342900 w 342900"/>
              <a:gd name="connsiteY1" fmla="*/ 101600 h 190500"/>
              <a:gd name="connsiteX2" fmla="*/ 292100 w 342900"/>
              <a:gd name="connsiteY2" fmla="*/ 190500 h 190500"/>
              <a:gd name="connsiteX3" fmla="*/ 0 w 342900"/>
              <a:gd name="connsiteY3" fmla="*/ 107950 h 190500"/>
              <a:gd name="connsiteX4" fmla="*/ 31750 w 342900"/>
              <a:gd name="connsiteY4" fmla="*/ 0 h 190500"/>
              <a:gd name="connsiteX0" fmla="*/ 31750 w 342900"/>
              <a:gd name="connsiteY0" fmla="*/ 0 h 204787"/>
              <a:gd name="connsiteX1" fmla="*/ 342900 w 342900"/>
              <a:gd name="connsiteY1" fmla="*/ 101600 h 204787"/>
              <a:gd name="connsiteX2" fmla="*/ 301625 w 342900"/>
              <a:gd name="connsiteY2" fmla="*/ 204787 h 204787"/>
              <a:gd name="connsiteX3" fmla="*/ 0 w 342900"/>
              <a:gd name="connsiteY3" fmla="*/ 107950 h 204787"/>
              <a:gd name="connsiteX4" fmla="*/ 31750 w 342900"/>
              <a:gd name="connsiteY4" fmla="*/ 0 h 204787"/>
              <a:gd name="connsiteX0" fmla="*/ 31750 w 301625"/>
              <a:gd name="connsiteY0" fmla="*/ 0 h 204787"/>
              <a:gd name="connsiteX1" fmla="*/ 240134 w 301625"/>
              <a:gd name="connsiteY1" fmla="*/ 76907 h 204787"/>
              <a:gd name="connsiteX2" fmla="*/ 301625 w 301625"/>
              <a:gd name="connsiteY2" fmla="*/ 204787 h 204787"/>
              <a:gd name="connsiteX3" fmla="*/ 0 w 301625"/>
              <a:gd name="connsiteY3" fmla="*/ 107950 h 204787"/>
              <a:gd name="connsiteX4" fmla="*/ 31750 w 301625"/>
              <a:gd name="connsiteY4" fmla="*/ 0 h 204787"/>
              <a:gd name="connsiteX0" fmla="*/ 31750 w 240134"/>
              <a:gd name="connsiteY0" fmla="*/ 0 h 187274"/>
              <a:gd name="connsiteX1" fmla="*/ 240134 w 240134"/>
              <a:gd name="connsiteY1" fmla="*/ 76907 h 187274"/>
              <a:gd name="connsiteX2" fmla="*/ 228971 w 240134"/>
              <a:gd name="connsiteY2" fmla="*/ 187274 h 187274"/>
              <a:gd name="connsiteX3" fmla="*/ 0 w 240134"/>
              <a:gd name="connsiteY3" fmla="*/ 107950 h 187274"/>
              <a:gd name="connsiteX4" fmla="*/ 31750 w 240134"/>
              <a:gd name="connsiteY4" fmla="*/ 0 h 187274"/>
              <a:gd name="connsiteX0" fmla="*/ 92499 w 300883"/>
              <a:gd name="connsiteY0" fmla="*/ 0 h 187274"/>
              <a:gd name="connsiteX1" fmla="*/ 300883 w 300883"/>
              <a:gd name="connsiteY1" fmla="*/ 76907 h 187274"/>
              <a:gd name="connsiteX2" fmla="*/ 289720 w 300883"/>
              <a:gd name="connsiteY2" fmla="*/ 187274 h 187274"/>
              <a:gd name="connsiteX3" fmla="*/ 0 w 300883"/>
              <a:gd name="connsiteY3" fmla="*/ 90263 h 187274"/>
              <a:gd name="connsiteX4" fmla="*/ 92499 w 300883"/>
              <a:gd name="connsiteY4" fmla="*/ 0 h 187274"/>
              <a:gd name="connsiteX0" fmla="*/ 36475 w 300883"/>
              <a:gd name="connsiteY0" fmla="*/ 0 h 175022"/>
              <a:gd name="connsiteX1" fmla="*/ 300883 w 300883"/>
              <a:gd name="connsiteY1" fmla="*/ 64655 h 175022"/>
              <a:gd name="connsiteX2" fmla="*/ 289720 w 300883"/>
              <a:gd name="connsiteY2" fmla="*/ 175022 h 175022"/>
              <a:gd name="connsiteX3" fmla="*/ 0 w 300883"/>
              <a:gd name="connsiteY3" fmla="*/ 78011 h 175022"/>
              <a:gd name="connsiteX4" fmla="*/ 36475 w 300883"/>
              <a:gd name="connsiteY4" fmla="*/ 0 h 175022"/>
              <a:gd name="connsiteX0" fmla="*/ 28949 w 300883"/>
              <a:gd name="connsiteY0" fmla="*/ 0 h 201108"/>
              <a:gd name="connsiteX1" fmla="*/ 300883 w 300883"/>
              <a:gd name="connsiteY1" fmla="*/ 90741 h 201108"/>
              <a:gd name="connsiteX2" fmla="*/ 289720 w 300883"/>
              <a:gd name="connsiteY2" fmla="*/ 201108 h 201108"/>
              <a:gd name="connsiteX3" fmla="*/ 0 w 300883"/>
              <a:gd name="connsiteY3" fmla="*/ 104097 h 201108"/>
              <a:gd name="connsiteX4" fmla="*/ 28949 w 300883"/>
              <a:gd name="connsiteY4" fmla="*/ 0 h 2011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00883" h="201108">
                <a:moveTo>
                  <a:pt x="28949" y="0"/>
                </a:moveTo>
                <a:lnTo>
                  <a:pt x="300883" y="90741"/>
                </a:lnTo>
                <a:lnTo>
                  <a:pt x="289720" y="201108"/>
                </a:lnTo>
                <a:lnTo>
                  <a:pt x="0" y="104097"/>
                </a:lnTo>
                <a:lnTo>
                  <a:pt x="28949" y="0"/>
                </a:lnTo>
                <a:close/>
              </a:path>
            </a:pathLst>
          </a:custGeom>
          <a:solidFill>
            <a:srgbClr val="FF000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Freeform 108"/>
          <p:cNvSpPr/>
          <p:nvPr/>
        </p:nvSpPr>
        <p:spPr>
          <a:xfrm>
            <a:off x="7385049" y="3574413"/>
            <a:ext cx="295275" cy="247650"/>
          </a:xfrm>
          <a:custGeom>
            <a:avLst/>
            <a:gdLst>
              <a:gd name="connsiteX0" fmla="*/ 66675 w 295275"/>
              <a:gd name="connsiteY0" fmla="*/ 247650 h 247650"/>
              <a:gd name="connsiteX1" fmla="*/ 66675 w 295275"/>
              <a:gd name="connsiteY1" fmla="*/ 123825 h 247650"/>
              <a:gd name="connsiteX2" fmla="*/ 0 w 295275"/>
              <a:gd name="connsiteY2" fmla="*/ 123825 h 247650"/>
              <a:gd name="connsiteX3" fmla="*/ 0 w 295275"/>
              <a:gd name="connsiteY3" fmla="*/ 0 h 247650"/>
              <a:gd name="connsiteX4" fmla="*/ 295275 w 295275"/>
              <a:gd name="connsiteY4" fmla="*/ 0 h 247650"/>
              <a:gd name="connsiteX5" fmla="*/ 295275 w 295275"/>
              <a:gd name="connsiteY5" fmla="*/ 104775 h 247650"/>
              <a:gd name="connsiteX6" fmla="*/ 219075 w 295275"/>
              <a:gd name="connsiteY6" fmla="*/ 123825 h 247650"/>
              <a:gd name="connsiteX7" fmla="*/ 219075 w 295275"/>
              <a:gd name="connsiteY7" fmla="*/ 238125 h 247650"/>
              <a:gd name="connsiteX8" fmla="*/ 66675 w 295275"/>
              <a:gd name="connsiteY8" fmla="*/ 247650 h 247650"/>
              <a:gd name="connsiteX0" fmla="*/ 66675 w 295275"/>
              <a:gd name="connsiteY0" fmla="*/ 247650 h 247650"/>
              <a:gd name="connsiteX1" fmla="*/ 66675 w 295275"/>
              <a:gd name="connsiteY1" fmla="*/ 123825 h 247650"/>
              <a:gd name="connsiteX2" fmla="*/ 0 w 295275"/>
              <a:gd name="connsiteY2" fmla="*/ 123825 h 247650"/>
              <a:gd name="connsiteX3" fmla="*/ 0 w 295275"/>
              <a:gd name="connsiteY3" fmla="*/ 0 h 247650"/>
              <a:gd name="connsiteX4" fmla="*/ 295275 w 295275"/>
              <a:gd name="connsiteY4" fmla="*/ 0 h 247650"/>
              <a:gd name="connsiteX5" fmla="*/ 295275 w 295275"/>
              <a:gd name="connsiteY5" fmla="*/ 120650 h 247650"/>
              <a:gd name="connsiteX6" fmla="*/ 219075 w 295275"/>
              <a:gd name="connsiteY6" fmla="*/ 123825 h 247650"/>
              <a:gd name="connsiteX7" fmla="*/ 219075 w 295275"/>
              <a:gd name="connsiteY7" fmla="*/ 238125 h 247650"/>
              <a:gd name="connsiteX8" fmla="*/ 66675 w 295275"/>
              <a:gd name="connsiteY8" fmla="*/ 247650 h 247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95275" h="247650">
                <a:moveTo>
                  <a:pt x="66675" y="247650"/>
                </a:moveTo>
                <a:lnTo>
                  <a:pt x="66675" y="123825"/>
                </a:lnTo>
                <a:lnTo>
                  <a:pt x="0" y="123825"/>
                </a:lnTo>
                <a:lnTo>
                  <a:pt x="0" y="0"/>
                </a:lnTo>
                <a:lnTo>
                  <a:pt x="295275" y="0"/>
                </a:lnTo>
                <a:lnTo>
                  <a:pt x="295275" y="120650"/>
                </a:lnTo>
                <a:lnTo>
                  <a:pt x="219075" y="123825"/>
                </a:lnTo>
                <a:lnTo>
                  <a:pt x="219075" y="238125"/>
                </a:lnTo>
                <a:lnTo>
                  <a:pt x="66675" y="247650"/>
                </a:lnTo>
                <a:close/>
              </a:path>
            </a:pathLst>
          </a:custGeom>
          <a:solidFill>
            <a:schemeClr val="tx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Freeform 110"/>
          <p:cNvSpPr/>
          <p:nvPr/>
        </p:nvSpPr>
        <p:spPr>
          <a:xfrm>
            <a:off x="3581400" y="4495800"/>
            <a:ext cx="3916892" cy="1299475"/>
          </a:xfrm>
          <a:custGeom>
            <a:avLst/>
            <a:gdLst>
              <a:gd name="connsiteX0" fmla="*/ 0 w 2731770"/>
              <a:gd name="connsiteY0" fmla="*/ 788670 h 965835"/>
              <a:gd name="connsiteX1" fmla="*/ 1017270 w 2731770"/>
              <a:gd name="connsiteY1" fmla="*/ 720090 h 965835"/>
              <a:gd name="connsiteX2" fmla="*/ 1851660 w 2731770"/>
              <a:gd name="connsiteY2" fmla="*/ 857250 h 965835"/>
              <a:gd name="connsiteX3" fmla="*/ 2583180 w 2731770"/>
              <a:gd name="connsiteY3" fmla="*/ 822960 h 965835"/>
              <a:gd name="connsiteX4" fmla="*/ 2731770 w 2731770"/>
              <a:gd name="connsiteY4" fmla="*/ 0 h 965835"/>
              <a:gd name="connsiteX5" fmla="*/ 2731770 w 2731770"/>
              <a:gd name="connsiteY5" fmla="*/ 0 h 965835"/>
              <a:gd name="connsiteX0" fmla="*/ 0 w 3862070"/>
              <a:gd name="connsiteY0" fmla="*/ 788670 h 965835"/>
              <a:gd name="connsiteX1" fmla="*/ 2147570 w 3862070"/>
              <a:gd name="connsiteY1" fmla="*/ 720090 h 965835"/>
              <a:gd name="connsiteX2" fmla="*/ 2981960 w 3862070"/>
              <a:gd name="connsiteY2" fmla="*/ 857250 h 965835"/>
              <a:gd name="connsiteX3" fmla="*/ 3713480 w 3862070"/>
              <a:gd name="connsiteY3" fmla="*/ 822960 h 965835"/>
              <a:gd name="connsiteX4" fmla="*/ 3862070 w 3862070"/>
              <a:gd name="connsiteY4" fmla="*/ 0 h 965835"/>
              <a:gd name="connsiteX5" fmla="*/ 3862070 w 3862070"/>
              <a:gd name="connsiteY5" fmla="*/ 0 h 965835"/>
              <a:gd name="connsiteX0" fmla="*/ 0 w 3884930"/>
              <a:gd name="connsiteY0" fmla="*/ 781050 h 965835"/>
              <a:gd name="connsiteX1" fmla="*/ 2170430 w 3884930"/>
              <a:gd name="connsiteY1" fmla="*/ 720090 h 965835"/>
              <a:gd name="connsiteX2" fmla="*/ 3004820 w 3884930"/>
              <a:gd name="connsiteY2" fmla="*/ 857250 h 965835"/>
              <a:gd name="connsiteX3" fmla="*/ 3736340 w 3884930"/>
              <a:gd name="connsiteY3" fmla="*/ 822960 h 965835"/>
              <a:gd name="connsiteX4" fmla="*/ 3884930 w 3884930"/>
              <a:gd name="connsiteY4" fmla="*/ 0 h 965835"/>
              <a:gd name="connsiteX5" fmla="*/ 3884930 w 3884930"/>
              <a:gd name="connsiteY5" fmla="*/ 0 h 965835"/>
              <a:gd name="connsiteX0" fmla="*/ 0 w 3907525"/>
              <a:gd name="connsiteY0" fmla="*/ 939641 h 1124426"/>
              <a:gd name="connsiteX1" fmla="*/ 2170430 w 3907525"/>
              <a:gd name="connsiteY1" fmla="*/ 878681 h 1124426"/>
              <a:gd name="connsiteX2" fmla="*/ 3004820 w 3907525"/>
              <a:gd name="connsiteY2" fmla="*/ 1015841 h 1124426"/>
              <a:gd name="connsiteX3" fmla="*/ 3736340 w 3907525"/>
              <a:gd name="connsiteY3" fmla="*/ 981551 h 1124426"/>
              <a:gd name="connsiteX4" fmla="*/ 3884930 w 3907525"/>
              <a:gd name="connsiteY4" fmla="*/ 158591 h 1124426"/>
              <a:gd name="connsiteX5" fmla="*/ 3871913 w 3907525"/>
              <a:gd name="connsiteY5" fmla="*/ 30003 h 1124426"/>
              <a:gd name="connsiteX0" fmla="*/ 0 w 3907525"/>
              <a:gd name="connsiteY0" fmla="*/ 1138238 h 1323023"/>
              <a:gd name="connsiteX1" fmla="*/ 2170430 w 3907525"/>
              <a:gd name="connsiteY1" fmla="*/ 1077278 h 1323023"/>
              <a:gd name="connsiteX2" fmla="*/ 3004820 w 3907525"/>
              <a:gd name="connsiteY2" fmla="*/ 1214438 h 1323023"/>
              <a:gd name="connsiteX3" fmla="*/ 3736340 w 3907525"/>
              <a:gd name="connsiteY3" fmla="*/ 1180148 h 1323023"/>
              <a:gd name="connsiteX4" fmla="*/ 3884930 w 3907525"/>
              <a:gd name="connsiteY4" fmla="*/ 357188 h 1323023"/>
              <a:gd name="connsiteX5" fmla="*/ 3871913 w 3907525"/>
              <a:gd name="connsiteY5" fmla="*/ 0 h 1323023"/>
              <a:gd name="connsiteX0" fmla="*/ 0 w 3910171"/>
              <a:gd name="connsiteY0" fmla="*/ 1138238 h 1323023"/>
              <a:gd name="connsiteX1" fmla="*/ 2170430 w 3910171"/>
              <a:gd name="connsiteY1" fmla="*/ 1077278 h 1323023"/>
              <a:gd name="connsiteX2" fmla="*/ 3004820 w 3910171"/>
              <a:gd name="connsiteY2" fmla="*/ 1214438 h 1323023"/>
              <a:gd name="connsiteX3" fmla="*/ 3736340 w 3910171"/>
              <a:gd name="connsiteY3" fmla="*/ 1180148 h 1323023"/>
              <a:gd name="connsiteX4" fmla="*/ 3884930 w 3910171"/>
              <a:gd name="connsiteY4" fmla="*/ 357188 h 1323023"/>
              <a:gd name="connsiteX5" fmla="*/ 3887788 w 3910171"/>
              <a:gd name="connsiteY5" fmla="*/ 301626 h 1323023"/>
              <a:gd name="connsiteX6" fmla="*/ 3871913 w 3910171"/>
              <a:gd name="connsiteY6" fmla="*/ 0 h 1323023"/>
              <a:gd name="connsiteX0" fmla="*/ 0 w 3907526"/>
              <a:gd name="connsiteY0" fmla="*/ 1138238 h 1323023"/>
              <a:gd name="connsiteX1" fmla="*/ 2170430 w 3907526"/>
              <a:gd name="connsiteY1" fmla="*/ 1077278 h 1323023"/>
              <a:gd name="connsiteX2" fmla="*/ 3004820 w 3907526"/>
              <a:gd name="connsiteY2" fmla="*/ 1214438 h 1323023"/>
              <a:gd name="connsiteX3" fmla="*/ 3736340 w 3907526"/>
              <a:gd name="connsiteY3" fmla="*/ 1180148 h 1323023"/>
              <a:gd name="connsiteX4" fmla="*/ 3884930 w 3907526"/>
              <a:gd name="connsiteY4" fmla="*/ 357188 h 1323023"/>
              <a:gd name="connsiteX5" fmla="*/ 3871913 w 3907526"/>
              <a:gd name="connsiteY5" fmla="*/ 304801 h 1323023"/>
              <a:gd name="connsiteX6" fmla="*/ 3871913 w 3907526"/>
              <a:gd name="connsiteY6" fmla="*/ 0 h 1323023"/>
              <a:gd name="connsiteX0" fmla="*/ 0 w 4123109"/>
              <a:gd name="connsiteY0" fmla="*/ 1138238 h 1306354"/>
              <a:gd name="connsiteX1" fmla="*/ 2170430 w 4123109"/>
              <a:gd name="connsiteY1" fmla="*/ 1077278 h 1306354"/>
              <a:gd name="connsiteX2" fmla="*/ 3004820 w 4123109"/>
              <a:gd name="connsiteY2" fmla="*/ 1214438 h 1306354"/>
              <a:gd name="connsiteX3" fmla="*/ 3736340 w 4123109"/>
              <a:gd name="connsiteY3" fmla="*/ 1180148 h 1306354"/>
              <a:gd name="connsiteX4" fmla="*/ 4100513 w 4123109"/>
              <a:gd name="connsiteY4" fmla="*/ 457201 h 1306354"/>
              <a:gd name="connsiteX5" fmla="*/ 3871913 w 4123109"/>
              <a:gd name="connsiteY5" fmla="*/ 304801 h 1306354"/>
              <a:gd name="connsiteX6" fmla="*/ 3871913 w 4123109"/>
              <a:gd name="connsiteY6" fmla="*/ 0 h 1306354"/>
              <a:gd name="connsiteX0" fmla="*/ 0 w 3877681"/>
              <a:gd name="connsiteY0" fmla="*/ 1138238 h 1299475"/>
              <a:gd name="connsiteX1" fmla="*/ 2170430 w 3877681"/>
              <a:gd name="connsiteY1" fmla="*/ 1077278 h 1299475"/>
              <a:gd name="connsiteX2" fmla="*/ 3004820 w 3877681"/>
              <a:gd name="connsiteY2" fmla="*/ 1214438 h 1299475"/>
              <a:gd name="connsiteX3" fmla="*/ 3736340 w 3877681"/>
              <a:gd name="connsiteY3" fmla="*/ 1180148 h 1299475"/>
              <a:gd name="connsiteX4" fmla="*/ 3852863 w 3877681"/>
              <a:gd name="connsiteY4" fmla="*/ 498476 h 1299475"/>
              <a:gd name="connsiteX5" fmla="*/ 3871913 w 3877681"/>
              <a:gd name="connsiteY5" fmla="*/ 304801 h 1299475"/>
              <a:gd name="connsiteX6" fmla="*/ 3871913 w 3877681"/>
              <a:gd name="connsiteY6" fmla="*/ 0 h 1299475"/>
              <a:gd name="connsiteX0" fmla="*/ 0 w 3919538"/>
              <a:gd name="connsiteY0" fmla="*/ 1138238 h 1299475"/>
              <a:gd name="connsiteX1" fmla="*/ 2170430 w 3919538"/>
              <a:gd name="connsiteY1" fmla="*/ 1077278 h 1299475"/>
              <a:gd name="connsiteX2" fmla="*/ 3004820 w 3919538"/>
              <a:gd name="connsiteY2" fmla="*/ 1214438 h 1299475"/>
              <a:gd name="connsiteX3" fmla="*/ 3736340 w 3919538"/>
              <a:gd name="connsiteY3" fmla="*/ 1180148 h 1299475"/>
              <a:gd name="connsiteX4" fmla="*/ 3852863 w 3919538"/>
              <a:gd name="connsiteY4" fmla="*/ 498476 h 1299475"/>
              <a:gd name="connsiteX5" fmla="*/ 3916363 w 3919538"/>
              <a:gd name="connsiteY5" fmla="*/ 304801 h 1299475"/>
              <a:gd name="connsiteX6" fmla="*/ 3871913 w 3919538"/>
              <a:gd name="connsiteY6" fmla="*/ 0 h 1299475"/>
              <a:gd name="connsiteX0" fmla="*/ 0 w 3925888"/>
              <a:gd name="connsiteY0" fmla="*/ 1138238 h 1299475"/>
              <a:gd name="connsiteX1" fmla="*/ 2170430 w 3925888"/>
              <a:gd name="connsiteY1" fmla="*/ 1077278 h 1299475"/>
              <a:gd name="connsiteX2" fmla="*/ 3004820 w 3925888"/>
              <a:gd name="connsiteY2" fmla="*/ 1214438 h 1299475"/>
              <a:gd name="connsiteX3" fmla="*/ 3736340 w 3925888"/>
              <a:gd name="connsiteY3" fmla="*/ 1180148 h 1299475"/>
              <a:gd name="connsiteX4" fmla="*/ 3852863 w 3925888"/>
              <a:gd name="connsiteY4" fmla="*/ 498476 h 1299475"/>
              <a:gd name="connsiteX5" fmla="*/ 3916363 w 3925888"/>
              <a:gd name="connsiteY5" fmla="*/ 304801 h 1299475"/>
              <a:gd name="connsiteX6" fmla="*/ 3910012 w 3925888"/>
              <a:gd name="connsiteY6" fmla="*/ 184152 h 1299475"/>
              <a:gd name="connsiteX7" fmla="*/ 3871913 w 3925888"/>
              <a:gd name="connsiteY7" fmla="*/ 0 h 1299475"/>
              <a:gd name="connsiteX0" fmla="*/ 0 w 3916892"/>
              <a:gd name="connsiteY0" fmla="*/ 1138238 h 1299475"/>
              <a:gd name="connsiteX1" fmla="*/ 2170430 w 3916892"/>
              <a:gd name="connsiteY1" fmla="*/ 1077278 h 1299475"/>
              <a:gd name="connsiteX2" fmla="*/ 3004820 w 3916892"/>
              <a:gd name="connsiteY2" fmla="*/ 1214438 h 1299475"/>
              <a:gd name="connsiteX3" fmla="*/ 3736340 w 3916892"/>
              <a:gd name="connsiteY3" fmla="*/ 1180148 h 1299475"/>
              <a:gd name="connsiteX4" fmla="*/ 3852863 w 3916892"/>
              <a:gd name="connsiteY4" fmla="*/ 498476 h 1299475"/>
              <a:gd name="connsiteX5" fmla="*/ 3916363 w 3916892"/>
              <a:gd name="connsiteY5" fmla="*/ 304801 h 1299475"/>
              <a:gd name="connsiteX6" fmla="*/ 3856037 w 3916892"/>
              <a:gd name="connsiteY6" fmla="*/ 225427 h 1299475"/>
              <a:gd name="connsiteX7" fmla="*/ 3871913 w 3916892"/>
              <a:gd name="connsiteY7" fmla="*/ 0 h 12994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3916892" h="1299475">
                <a:moveTo>
                  <a:pt x="0" y="1138238"/>
                </a:moveTo>
                <a:cubicBezTo>
                  <a:pt x="354330" y="1098233"/>
                  <a:pt x="1669627" y="1064578"/>
                  <a:pt x="2170430" y="1077278"/>
                </a:cubicBezTo>
                <a:cubicBezTo>
                  <a:pt x="2671233" y="1089978"/>
                  <a:pt x="2743835" y="1197293"/>
                  <a:pt x="3004820" y="1214438"/>
                </a:cubicBezTo>
                <a:cubicBezTo>
                  <a:pt x="3265805" y="1231583"/>
                  <a:pt x="3595000" y="1299475"/>
                  <a:pt x="3736340" y="1180148"/>
                </a:cubicBezTo>
                <a:cubicBezTo>
                  <a:pt x="3877681" y="1060821"/>
                  <a:pt x="3822859" y="644367"/>
                  <a:pt x="3852863" y="498476"/>
                </a:cubicBezTo>
                <a:cubicBezTo>
                  <a:pt x="3882867" y="352585"/>
                  <a:pt x="3915834" y="350309"/>
                  <a:pt x="3916363" y="304801"/>
                </a:cubicBezTo>
                <a:cubicBezTo>
                  <a:pt x="3916892" y="259293"/>
                  <a:pt x="3863445" y="276227"/>
                  <a:pt x="3856037" y="225427"/>
                </a:cubicBezTo>
                <a:cubicBezTo>
                  <a:pt x="3848629" y="174627"/>
                  <a:pt x="3878263" y="30692"/>
                  <a:pt x="3871913" y="0"/>
                </a:cubicBezTo>
              </a:path>
            </a:pathLst>
          </a:custGeom>
          <a:ln w="2857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Freeform 112"/>
          <p:cNvSpPr/>
          <p:nvPr/>
        </p:nvSpPr>
        <p:spPr>
          <a:xfrm>
            <a:off x="7224712" y="4419602"/>
            <a:ext cx="3247707" cy="1330802"/>
          </a:xfrm>
          <a:custGeom>
            <a:avLst/>
            <a:gdLst>
              <a:gd name="connsiteX0" fmla="*/ 363855 w 2562225"/>
              <a:gd name="connsiteY0" fmla="*/ 0 h 845820"/>
              <a:gd name="connsiteX1" fmla="*/ 203835 w 2562225"/>
              <a:gd name="connsiteY1" fmla="*/ 160020 h 845820"/>
              <a:gd name="connsiteX2" fmla="*/ 260985 w 2562225"/>
              <a:gd name="connsiteY2" fmla="*/ 354330 h 845820"/>
              <a:gd name="connsiteX3" fmla="*/ 146685 w 2562225"/>
              <a:gd name="connsiteY3" fmla="*/ 445770 h 845820"/>
              <a:gd name="connsiteX4" fmla="*/ 238125 w 2562225"/>
              <a:gd name="connsiteY4" fmla="*/ 617220 h 845820"/>
              <a:gd name="connsiteX5" fmla="*/ 43815 w 2562225"/>
              <a:gd name="connsiteY5" fmla="*/ 685800 h 845820"/>
              <a:gd name="connsiteX6" fmla="*/ 169545 w 2562225"/>
              <a:gd name="connsiteY6" fmla="*/ 834390 h 845820"/>
              <a:gd name="connsiteX7" fmla="*/ 1061085 w 2562225"/>
              <a:gd name="connsiteY7" fmla="*/ 754380 h 845820"/>
              <a:gd name="connsiteX8" fmla="*/ 2318385 w 2562225"/>
              <a:gd name="connsiteY8" fmla="*/ 811530 h 845820"/>
              <a:gd name="connsiteX9" fmla="*/ 2524125 w 2562225"/>
              <a:gd name="connsiteY9" fmla="*/ 811530 h 845820"/>
              <a:gd name="connsiteX0" fmla="*/ 344805 w 2562225"/>
              <a:gd name="connsiteY0" fmla="*/ 0 h 879158"/>
              <a:gd name="connsiteX1" fmla="*/ 203835 w 2562225"/>
              <a:gd name="connsiteY1" fmla="*/ 193358 h 879158"/>
              <a:gd name="connsiteX2" fmla="*/ 260985 w 2562225"/>
              <a:gd name="connsiteY2" fmla="*/ 387668 h 879158"/>
              <a:gd name="connsiteX3" fmla="*/ 146685 w 2562225"/>
              <a:gd name="connsiteY3" fmla="*/ 479108 h 879158"/>
              <a:gd name="connsiteX4" fmla="*/ 238125 w 2562225"/>
              <a:gd name="connsiteY4" fmla="*/ 650558 h 879158"/>
              <a:gd name="connsiteX5" fmla="*/ 43815 w 2562225"/>
              <a:gd name="connsiteY5" fmla="*/ 719138 h 879158"/>
              <a:gd name="connsiteX6" fmla="*/ 169545 w 2562225"/>
              <a:gd name="connsiteY6" fmla="*/ 867728 h 879158"/>
              <a:gd name="connsiteX7" fmla="*/ 1061085 w 2562225"/>
              <a:gd name="connsiteY7" fmla="*/ 787718 h 879158"/>
              <a:gd name="connsiteX8" fmla="*/ 2318385 w 2562225"/>
              <a:gd name="connsiteY8" fmla="*/ 844868 h 879158"/>
              <a:gd name="connsiteX9" fmla="*/ 2524125 w 2562225"/>
              <a:gd name="connsiteY9" fmla="*/ 844868 h 879158"/>
              <a:gd name="connsiteX0" fmla="*/ 344805 w 2562225"/>
              <a:gd name="connsiteY0" fmla="*/ 0 h 879158"/>
              <a:gd name="connsiteX1" fmla="*/ 203835 w 2562225"/>
              <a:gd name="connsiteY1" fmla="*/ 193358 h 879158"/>
              <a:gd name="connsiteX2" fmla="*/ 260985 w 2562225"/>
              <a:gd name="connsiteY2" fmla="*/ 387668 h 879158"/>
              <a:gd name="connsiteX3" fmla="*/ 170498 w 2562225"/>
              <a:gd name="connsiteY3" fmla="*/ 498158 h 879158"/>
              <a:gd name="connsiteX4" fmla="*/ 238125 w 2562225"/>
              <a:gd name="connsiteY4" fmla="*/ 650558 h 879158"/>
              <a:gd name="connsiteX5" fmla="*/ 43815 w 2562225"/>
              <a:gd name="connsiteY5" fmla="*/ 719138 h 879158"/>
              <a:gd name="connsiteX6" fmla="*/ 169545 w 2562225"/>
              <a:gd name="connsiteY6" fmla="*/ 867728 h 879158"/>
              <a:gd name="connsiteX7" fmla="*/ 1061085 w 2562225"/>
              <a:gd name="connsiteY7" fmla="*/ 787718 h 879158"/>
              <a:gd name="connsiteX8" fmla="*/ 2318385 w 2562225"/>
              <a:gd name="connsiteY8" fmla="*/ 844868 h 879158"/>
              <a:gd name="connsiteX9" fmla="*/ 2524125 w 2562225"/>
              <a:gd name="connsiteY9" fmla="*/ 844868 h 879158"/>
              <a:gd name="connsiteX0" fmla="*/ 344805 w 2562225"/>
              <a:gd name="connsiteY0" fmla="*/ 0 h 879158"/>
              <a:gd name="connsiteX1" fmla="*/ 203835 w 2562225"/>
              <a:gd name="connsiteY1" fmla="*/ 193358 h 879158"/>
              <a:gd name="connsiteX2" fmla="*/ 260985 w 2562225"/>
              <a:gd name="connsiteY2" fmla="*/ 387668 h 879158"/>
              <a:gd name="connsiteX3" fmla="*/ 170498 w 2562225"/>
              <a:gd name="connsiteY3" fmla="*/ 498158 h 879158"/>
              <a:gd name="connsiteX4" fmla="*/ 200025 w 2562225"/>
              <a:gd name="connsiteY4" fmla="*/ 650558 h 879158"/>
              <a:gd name="connsiteX5" fmla="*/ 43815 w 2562225"/>
              <a:gd name="connsiteY5" fmla="*/ 719138 h 879158"/>
              <a:gd name="connsiteX6" fmla="*/ 169545 w 2562225"/>
              <a:gd name="connsiteY6" fmla="*/ 867728 h 879158"/>
              <a:gd name="connsiteX7" fmla="*/ 1061085 w 2562225"/>
              <a:gd name="connsiteY7" fmla="*/ 787718 h 879158"/>
              <a:gd name="connsiteX8" fmla="*/ 2318385 w 2562225"/>
              <a:gd name="connsiteY8" fmla="*/ 844868 h 879158"/>
              <a:gd name="connsiteX9" fmla="*/ 2524125 w 2562225"/>
              <a:gd name="connsiteY9" fmla="*/ 844868 h 879158"/>
              <a:gd name="connsiteX0" fmla="*/ 336867 w 2554287"/>
              <a:gd name="connsiteY0" fmla="*/ 0 h 873602"/>
              <a:gd name="connsiteX1" fmla="*/ 195897 w 2554287"/>
              <a:gd name="connsiteY1" fmla="*/ 193358 h 873602"/>
              <a:gd name="connsiteX2" fmla="*/ 253047 w 2554287"/>
              <a:gd name="connsiteY2" fmla="*/ 387668 h 873602"/>
              <a:gd name="connsiteX3" fmla="*/ 162560 w 2554287"/>
              <a:gd name="connsiteY3" fmla="*/ 498158 h 873602"/>
              <a:gd name="connsiteX4" fmla="*/ 192087 w 2554287"/>
              <a:gd name="connsiteY4" fmla="*/ 650558 h 873602"/>
              <a:gd name="connsiteX5" fmla="*/ 83502 w 2554287"/>
              <a:gd name="connsiteY5" fmla="*/ 752476 h 873602"/>
              <a:gd name="connsiteX6" fmla="*/ 161607 w 2554287"/>
              <a:gd name="connsiteY6" fmla="*/ 867728 h 873602"/>
              <a:gd name="connsiteX7" fmla="*/ 1053147 w 2554287"/>
              <a:gd name="connsiteY7" fmla="*/ 787718 h 873602"/>
              <a:gd name="connsiteX8" fmla="*/ 2310447 w 2554287"/>
              <a:gd name="connsiteY8" fmla="*/ 844868 h 873602"/>
              <a:gd name="connsiteX9" fmla="*/ 2516187 w 2554287"/>
              <a:gd name="connsiteY9" fmla="*/ 844868 h 873602"/>
              <a:gd name="connsiteX0" fmla="*/ 336867 w 2725737"/>
              <a:gd name="connsiteY0" fmla="*/ 0 h 873602"/>
              <a:gd name="connsiteX1" fmla="*/ 195897 w 2725737"/>
              <a:gd name="connsiteY1" fmla="*/ 193358 h 873602"/>
              <a:gd name="connsiteX2" fmla="*/ 253047 w 2725737"/>
              <a:gd name="connsiteY2" fmla="*/ 387668 h 873602"/>
              <a:gd name="connsiteX3" fmla="*/ 162560 w 2725737"/>
              <a:gd name="connsiteY3" fmla="*/ 498158 h 873602"/>
              <a:gd name="connsiteX4" fmla="*/ 192087 w 2725737"/>
              <a:gd name="connsiteY4" fmla="*/ 650558 h 873602"/>
              <a:gd name="connsiteX5" fmla="*/ 83502 w 2725737"/>
              <a:gd name="connsiteY5" fmla="*/ 752476 h 873602"/>
              <a:gd name="connsiteX6" fmla="*/ 161607 w 2725737"/>
              <a:gd name="connsiteY6" fmla="*/ 867728 h 873602"/>
              <a:gd name="connsiteX7" fmla="*/ 1053147 w 2725737"/>
              <a:gd name="connsiteY7" fmla="*/ 787718 h 873602"/>
              <a:gd name="connsiteX8" fmla="*/ 2310447 w 2725737"/>
              <a:gd name="connsiteY8" fmla="*/ 844868 h 873602"/>
              <a:gd name="connsiteX9" fmla="*/ 2706687 w 2725737"/>
              <a:gd name="connsiteY9" fmla="*/ 857568 h 873602"/>
              <a:gd name="connsiteX0" fmla="*/ 336867 w 2725737"/>
              <a:gd name="connsiteY0" fmla="*/ 0 h 873602"/>
              <a:gd name="connsiteX1" fmla="*/ 195897 w 2725737"/>
              <a:gd name="connsiteY1" fmla="*/ 193358 h 873602"/>
              <a:gd name="connsiteX2" fmla="*/ 253047 w 2725737"/>
              <a:gd name="connsiteY2" fmla="*/ 387668 h 873602"/>
              <a:gd name="connsiteX3" fmla="*/ 162560 w 2725737"/>
              <a:gd name="connsiteY3" fmla="*/ 498158 h 873602"/>
              <a:gd name="connsiteX4" fmla="*/ 192087 w 2725737"/>
              <a:gd name="connsiteY4" fmla="*/ 650558 h 873602"/>
              <a:gd name="connsiteX5" fmla="*/ 83502 w 2725737"/>
              <a:gd name="connsiteY5" fmla="*/ 752476 h 873602"/>
              <a:gd name="connsiteX6" fmla="*/ 161607 w 2725737"/>
              <a:gd name="connsiteY6" fmla="*/ 867728 h 873602"/>
              <a:gd name="connsiteX7" fmla="*/ 1053147 w 2725737"/>
              <a:gd name="connsiteY7" fmla="*/ 787718 h 873602"/>
              <a:gd name="connsiteX8" fmla="*/ 2291397 w 2725737"/>
              <a:gd name="connsiteY8" fmla="*/ 806768 h 873602"/>
              <a:gd name="connsiteX9" fmla="*/ 2706687 w 2725737"/>
              <a:gd name="connsiteY9" fmla="*/ 857568 h 873602"/>
              <a:gd name="connsiteX0" fmla="*/ 362267 w 2725737"/>
              <a:gd name="connsiteY0" fmla="*/ 0 h 930752"/>
              <a:gd name="connsiteX1" fmla="*/ 195897 w 2725737"/>
              <a:gd name="connsiteY1" fmla="*/ 250508 h 930752"/>
              <a:gd name="connsiteX2" fmla="*/ 253047 w 2725737"/>
              <a:gd name="connsiteY2" fmla="*/ 444818 h 930752"/>
              <a:gd name="connsiteX3" fmla="*/ 162560 w 2725737"/>
              <a:gd name="connsiteY3" fmla="*/ 555308 h 930752"/>
              <a:gd name="connsiteX4" fmla="*/ 192087 w 2725737"/>
              <a:gd name="connsiteY4" fmla="*/ 707708 h 930752"/>
              <a:gd name="connsiteX5" fmla="*/ 83502 w 2725737"/>
              <a:gd name="connsiteY5" fmla="*/ 809626 h 930752"/>
              <a:gd name="connsiteX6" fmla="*/ 161607 w 2725737"/>
              <a:gd name="connsiteY6" fmla="*/ 924878 h 930752"/>
              <a:gd name="connsiteX7" fmla="*/ 1053147 w 2725737"/>
              <a:gd name="connsiteY7" fmla="*/ 844868 h 930752"/>
              <a:gd name="connsiteX8" fmla="*/ 2291397 w 2725737"/>
              <a:gd name="connsiteY8" fmla="*/ 863918 h 930752"/>
              <a:gd name="connsiteX9" fmla="*/ 2706687 w 2725737"/>
              <a:gd name="connsiteY9" fmla="*/ 914718 h 930752"/>
              <a:gd name="connsiteX0" fmla="*/ 362267 w 2725737"/>
              <a:gd name="connsiteY0" fmla="*/ 0 h 930752"/>
              <a:gd name="connsiteX1" fmla="*/ 254000 w 2725737"/>
              <a:gd name="connsiteY1" fmla="*/ 114300 h 930752"/>
              <a:gd name="connsiteX2" fmla="*/ 195897 w 2725737"/>
              <a:gd name="connsiteY2" fmla="*/ 250508 h 930752"/>
              <a:gd name="connsiteX3" fmla="*/ 253047 w 2725737"/>
              <a:gd name="connsiteY3" fmla="*/ 444818 h 930752"/>
              <a:gd name="connsiteX4" fmla="*/ 162560 w 2725737"/>
              <a:gd name="connsiteY4" fmla="*/ 555308 h 930752"/>
              <a:gd name="connsiteX5" fmla="*/ 192087 w 2725737"/>
              <a:gd name="connsiteY5" fmla="*/ 707708 h 930752"/>
              <a:gd name="connsiteX6" fmla="*/ 83502 w 2725737"/>
              <a:gd name="connsiteY6" fmla="*/ 809626 h 930752"/>
              <a:gd name="connsiteX7" fmla="*/ 161607 w 2725737"/>
              <a:gd name="connsiteY7" fmla="*/ 924878 h 930752"/>
              <a:gd name="connsiteX8" fmla="*/ 1053147 w 2725737"/>
              <a:gd name="connsiteY8" fmla="*/ 844868 h 930752"/>
              <a:gd name="connsiteX9" fmla="*/ 2291397 w 2725737"/>
              <a:gd name="connsiteY9" fmla="*/ 863918 h 930752"/>
              <a:gd name="connsiteX10" fmla="*/ 2706687 w 2725737"/>
              <a:gd name="connsiteY10" fmla="*/ 914718 h 930752"/>
              <a:gd name="connsiteX0" fmla="*/ 216217 w 2725737"/>
              <a:gd name="connsiteY0" fmla="*/ 0 h 981552"/>
              <a:gd name="connsiteX1" fmla="*/ 254000 w 2725737"/>
              <a:gd name="connsiteY1" fmla="*/ 165100 h 981552"/>
              <a:gd name="connsiteX2" fmla="*/ 195897 w 2725737"/>
              <a:gd name="connsiteY2" fmla="*/ 301308 h 981552"/>
              <a:gd name="connsiteX3" fmla="*/ 253047 w 2725737"/>
              <a:gd name="connsiteY3" fmla="*/ 495618 h 981552"/>
              <a:gd name="connsiteX4" fmla="*/ 162560 w 2725737"/>
              <a:gd name="connsiteY4" fmla="*/ 606108 h 981552"/>
              <a:gd name="connsiteX5" fmla="*/ 192087 w 2725737"/>
              <a:gd name="connsiteY5" fmla="*/ 758508 h 981552"/>
              <a:gd name="connsiteX6" fmla="*/ 83502 w 2725737"/>
              <a:gd name="connsiteY6" fmla="*/ 860426 h 981552"/>
              <a:gd name="connsiteX7" fmla="*/ 161607 w 2725737"/>
              <a:gd name="connsiteY7" fmla="*/ 975678 h 981552"/>
              <a:gd name="connsiteX8" fmla="*/ 1053147 w 2725737"/>
              <a:gd name="connsiteY8" fmla="*/ 895668 h 981552"/>
              <a:gd name="connsiteX9" fmla="*/ 2291397 w 2725737"/>
              <a:gd name="connsiteY9" fmla="*/ 914718 h 981552"/>
              <a:gd name="connsiteX10" fmla="*/ 2706687 w 2725737"/>
              <a:gd name="connsiteY10" fmla="*/ 965518 h 981552"/>
              <a:gd name="connsiteX0" fmla="*/ 381000 w 2725737"/>
              <a:gd name="connsiteY0" fmla="*/ 0 h 949802"/>
              <a:gd name="connsiteX1" fmla="*/ 254000 w 2725737"/>
              <a:gd name="connsiteY1" fmla="*/ 133350 h 949802"/>
              <a:gd name="connsiteX2" fmla="*/ 195897 w 2725737"/>
              <a:gd name="connsiteY2" fmla="*/ 269558 h 949802"/>
              <a:gd name="connsiteX3" fmla="*/ 253047 w 2725737"/>
              <a:gd name="connsiteY3" fmla="*/ 463868 h 949802"/>
              <a:gd name="connsiteX4" fmla="*/ 162560 w 2725737"/>
              <a:gd name="connsiteY4" fmla="*/ 574358 h 949802"/>
              <a:gd name="connsiteX5" fmla="*/ 192087 w 2725737"/>
              <a:gd name="connsiteY5" fmla="*/ 726758 h 949802"/>
              <a:gd name="connsiteX6" fmla="*/ 83502 w 2725737"/>
              <a:gd name="connsiteY6" fmla="*/ 828676 h 949802"/>
              <a:gd name="connsiteX7" fmla="*/ 161607 w 2725737"/>
              <a:gd name="connsiteY7" fmla="*/ 943928 h 949802"/>
              <a:gd name="connsiteX8" fmla="*/ 1053147 w 2725737"/>
              <a:gd name="connsiteY8" fmla="*/ 863918 h 949802"/>
              <a:gd name="connsiteX9" fmla="*/ 2291397 w 2725737"/>
              <a:gd name="connsiteY9" fmla="*/ 882968 h 949802"/>
              <a:gd name="connsiteX10" fmla="*/ 2706687 w 2725737"/>
              <a:gd name="connsiteY10" fmla="*/ 933768 h 949802"/>
              <a:gd name="connsiteX0" fmla="*/ 228600 w 2725737"/>
              <a:gd name="connsiteY0" fmla="*/ 0 h 949802"/>
              <a:gd name="connsiteX1" fmla="*/ 254000 w 2725737"/>
              <a:gd name="connsiteY1" fmla="*/ 133350 h 949802"/>
              <a:gd name="connsiteX2" fmla="*/ 195897 w 2725737"/>
              <a:gd name="connsiteY2" fmla="*/ 269558 h 949802"/>
              <a:gd name="connsiteX3" fmla="*/ 253047 w 2725737"/>
              <a:gd name="connsiteY3" fmla="*/ 463868 h 949802"/>
              <a:gd name="connsiteX4" fmla="*/ 162560 w 2725737"/>
              <a:gd name="connsiteY4" fmla="*/ 574358 h 949802"/>
              <a:gd name="connsiteX5" fmla="*/ 192087 w 2725737"/>
              <a:gd name="connsiteY5" fmla="*/ 726758 h 949802"/>
              <a:gd name="connsiteX6" fmla="*/ 83502 w 2725737"/>
              <a:gd name="connsiteY6" fmla="*/ 828676 h 949802"/>
              <a:gd name="connsiteX7" fmla="*/ 161607 w 2725737"/>
              <a:gd name="connsiteY7" fmla="*/ 943928 h 949802"/>
              <a:gd name="connsiteX8" fmla="*/ 1053147 w 2725737"/>
              <a:gd name="connsiteY8" fmla="*/ 863918 h 949802"/>
              <a:gd name="connsiteX9" fmla="*/ 2291397 w 2725737"/>
              <a:gd name="connsiteY9" fmla="*/ 882968 h 949802"/>
              <a:gd name="connsiteX10" fmla="*/ 2706687 w 2725737"/>
              <a:gd name="connsiteY10" fmla="*/ 933768 h 949802"/>
              <a:gd name="connsiteX0" fmla="*/ 228600 w 2725737"/>
              <a:gd name="connsiteY0" fmla="*/ 0 h 1026002"/>
              <a:gd name="connsiteX1" fmla="*/ 254000 w 2725737"/>
              <a:gd name="connsiteY1" fmla="*/ 209550 h 1026002"/>
              <a:gd name="connsiteX2" fmla="*/ 195897 w 2725737"/>
              <a:gd name="connsiteY2" fmla="*/ 345758 h 1026002"/>
              <a:gd name="connsiteX3" fmla="*/ 253047 w 2725737"/>
              <a:gd name="connsiteY3" fmla="*/ 540068 h 1026002"/>
              <a:gd name="connsiteX4" fmla="*/ 162560 w 2725737"/>
              <a:gd name="connsiteY4" fmla="*/ 650558 h 1026002"/>
              <a:gd name="connsiteX5" fmla="*/ 192087 w 2725737"/>
              <a:gd name="connsiteY5" fmla="*/ 802958 h 1026002"/>
              <a:gd name="connsiteX6" fmla="*/ 83502 w 2725737"/>
              <a:gd name="connsiteY6" fmla="*/ 904876 h 1026002"/>
              <a:gd name="connsiteX7" fmla="*/ 161607 w 2725737"/>
              <a:gd name="connsiteY7" fmla="*/ 1020128 h 1026002"/>
              <a:gd name="connsiteX8" fmla="*/ 1053147 w 2725737"/>
              <a:gd name="connsiteY8" fmla="*/ 940118 h 1026002"/>
              <a:gd name="connsiteX9" fmla="*/ 2291397 w 2725737"/>
              <a:gd name="connsiteY9" fmla="*/ 959168 h 1026002"/>
              <a:gd name="connsiteX10" fmla="*/ 2706687 w 2725737"/>
              <a:gd name="connsiteY10" fmla="*/ 1009968 h 1026002"/>
              <a:gd name="connsiteX0" fmla="*/ 228600 w 2725737"/>
              <a:gd name="connsiteY0" fmla="*/ 0 h 1330802"/>
              <a:gd name="connsiteX1" fmla="*/ 254000 w 2725737"/>
              <a:gd name="connsiteY1" fmla="*/ 514350 h 1330802"/>
              <a:gd name="connsiteX2" fmla="*/ 195897 w 2725737"/>
              <a:gd name="connsiteY2" fmla="*/ 650558 h 1330802"/>
              <a:gd name="connsiteX3" fmla="*/ 253047 w 2725737"/>
              <a:gd name="connsiteY3" fmla="*/ 844868 h 1330802"/>
              <a:gd name="connsiteX4" fmla="*/ 162560 w 2725737"/>
              <a:gd name="connsiteY4" fmla="*/ 955358 h 1330802"/>
              <a:gd name="connsiteX5" fmla="*/ 192087 w 2725737"/>
              <a:gd name="connsiteY5" fmla="*/ 1107758 h 1330802"/>
              <a:gd name="connsiteX6" fmla="*/ 83502 w 2725737"/>
              <a:gd name="connsiteY6" fmla="*/ 1209676 h 1330802"/>
              <a:gd name="connsiteX7" fmla="*/ 161607 w 2725737"/>
              <a:gd name="connsiteY7" fmla="*/ 1324928 h 1330802"/>
              <a:gd name="connsiteX8" fmla="*/ 1053147 w 2725737"/>
              <a:gd name="connsiteY8" fmla="*/ 1244918 h 1330802"/>
              <a:gd name="connsiteX9" fmla="*/ 2291397 w 2725737"/>
              <a:gd name="connsiteY9" fmla="*/ 1263968 h 1330802"/>
              <a:gd name="connsiteX10" fmla="*/ 2706687 w 2725737"/>
              <a:gd name="connsiteY10" fmla="*/ 1314768 h 1330802"/>
              <a:gd name="connsiteX0" fmla="*/ 228600 w 3201987"/>
              <a:gd name="connsiteY0" fmla="*/ 0 h 1330802"/>
              <a:gd name="connsiteX1" fmla="*/ 254000 w 3201987"/>
              <a:gd name="connsiteY1" fmla="*/ 514350 h 1330802"/>
              <a:gd name="connsiteX2" fmla="*/ 195897 w 3201987"/>
              <a:gd name="connsiteY2" fmla="*/ 650558 h 1330802"/>
              <a:gd name="connsiteX3" fmla="*/ 253047 w 3201987"/>
              <a:gd name="connsiteY3" fmla="*/ 844868 h 1330802"/>
              <a:gd name="connsiteX4" fmla="*/ 162560 w 3201987"/>
              <a:gd name="connsiteY4" fmla="*/ 955358 h 1330802"/>
              <a:gd name="connsiteX5" fmla="*/ 192087 w 3201987"/>
              <a:gd name="connsiteY5" fmla="*/ 1107758 h 1330802"/>
              <a:gd name="connsiteX6" fmla="*/ 83502 w 3201987"/>
              <a:gd name="connsiteY6" fmla="*/ 1209676 h 1330802"/>
              <a:gd name="connsiteX7" fmla="*/ 161607 w 3201987"/>
              <a:gd name="connsiteY7" fmla="*/ 1324928 h 1330802"/>
              <a:gd name="connsiteX8" fmla="*/ 1053147 w 3201987"/>
              <a:gd name="connsiteY8" fmla="*/ 1244918 h 1330802"/>
              <a:gd name="connsiteX9" fmla="*/ 2291397 w 3201987"/>
              <a:gd name="connsiteY9" fmla="*/ 1263968 h 1330802"/>
              <a:gd name="connsiteX10" fmla="*/ 3201987 w 3201987"/>
              <a:gd name="connsiteY10" fmla="*/ 1291908 h 1330802"/>
              <a:gd name="connsiteX0" fmla="*/ 228600 w 3201987"/>
              <a:gd name="connsiteY0" fmla="*/ 0 h 1330802"/>
              <a:gd name="connsiteX1" fmla="*/ 254000 w 3201987"/>
              <a:gd name="connsiteY1" fmla="*/ 514350 h 1330802"/>
              <a:gd name="connsiteX2" fmla="*/ 195897 w 3201987"/>
              <a:gd name="connsiteY2" fmla="*/ 650558 h 1330802"/>
              <a:gd name="connsiteX3" fmla="*/ 253047 w 3201987"/>
              <a:gd name="connsiteY3" fmla="*/ 844868 h 1330802"/>
              <a:gd name="connsiteX4" fmla="*/ 162560 w 3201987"/>
              <a:gd name="connsiteY4" fmla="*/ 955358 h 1330802"/>
              <a:gd name="connsiteX5" fmla="*/ 192087 w 3201987"/>
              <a:gd name="connsiteY5" fmla="*/ 1107758 h 1330802"/>
              <a:gd name="connsiteX6" fmla="*/ 83502 w 3201987"/>
              <a:gd name="connsiteY6" fmla="*/ 1209676 h 1330802"/>
              <a:gd name="connsiteX7" fmla="*/ 161607 w 3201987"/>
              <a:gd name="connsiteY7" fmla="*/ 1324928 h 1330802"/>
              <a:gd name="connsiteX8" fmla="*/ 1053147 w 3201987"/>
              <a:gd name="connsiteY8" fmla="*/ 1244918 h 1330802"/>
              <a:gd name="connsiteX9" fmla="*/ 2291397 w 3201987"/>
              <a:gd name="connsiteY9" fmla="*/ 1263968 h 1330802"/>
              <a:gd name="connsiteX10" fmla="*/ 2994660 w 3201987"/>
              <a:gd name="connsiteY10" fmla="*/ 1295400 h 1330802"/>
              <a:gd name="connsiteX11" fmla="*/ 3201987 w 3201987"/>
              <a:gd name="connsiteY11" fmla="*/ 1291908 h 1330802"/>
              <a:gd name="connsiteX0" fmla="*/ 228600 w 3201987"/>
              <a:gd name="connsiteY0" fmla="*/ 0 h 1330802"/>
              <a:gd name="connsiteX1" fmla="*/ 254000 w 3201987"/>
              <a:gd name="connsiteY1" fmla="*/ 514350 h 1330802"/>
              <a:gd name="connsiteX2" fmla="*/ 195897 w 3201987"/>
              <a:gd name="connsiteY2" fmla="*/ 650558 h 1330802"/>
              <a:gd name="connsiteX3" fmla="*/ 253047 w 3201987"/>
              <a:gd name="connsiteY3" fmla="*/ 844868 h 1330802"/>
              <a:gd name="connsiteX4" fmla="*/ 162560 w 3201987"/>
              <a:gd name="connsiteY4" fmla="*/ 955358 h 1330802"/>
              <a:gd name="connsiteX5" fmla="*/ 192087 w 3201987"/>
              <a:gd name="connsiteY5" fmla="*/ 1107758 h 1330802"/>
              <a:gd name="connsiteX6" fmla="*/ 83502 w 3201987"/>
              <a:gd name="connsiteY6" fmla="*/ 1209676 h 1330802"/>
              <a:gd name="connsiteX7" fmla="*/ 161607 w 3201987"/>
              <a:gd name="connsiteY7" fmla="*/ 1324928 h 1330802"/>
              <a:gd name="connsiteX8" fmla="*/ 1053147 w 3201987"/>
              <a:gd name="connsiteY8" fmla="*/ 1244918 h 1330802"/>
              <a:gd name="connsiteX9" fmla="*/ 2291397 w 3201987"/>
              <a:gd name="connsiteY9" fmla="*/ 1263968 h 1330802"/>
              <a:gd name="connsiteX10" fmla="*/ 2895600 w 3201987"/>
              <a:gd name="connsiteY10" fmla="*/ 1310640 h 1330802"/>
              <a:gd name="connsiteX11" fmla="*/ 3201987 w 3201987"/>
              <a:gd name="connsiteY11" fmla="*/ 1291908 h 1330802"/>
              <a:gd name="connsiteX0" fmla="*/ 228600 w 3247707"/>
              <a:gd name="connsiteY0" fmla="*/ 0 h 1330802"/>
              <a:gd name="connsiteX1" fmla="*/ 254000 w 3247707"/>
              <a:gd name="connsiteY1" fmla="*/ 514350 h 1330802"/>
              <a:gd name="connsiteX2" fmla="*/ 195897 w 3247707"/>
              <a:gd name="connsiteY2" fmla="*/ 650558 h 1330802"/>
              <a:gd name="connsiteX3" fmla="*/ 253047 w 3247707"/>
              <a:gd name="connsiteY3" fmla="*/ 844868 h 1330802"/>
              <a:gd name="connsiteX4" fmla="*/ 162560 w 3247707"/>
              <a:gd name="connsiteY4" fmla="*/ 955358 h 1330802"/>
              <a:gd name="connsiteX5" fmla="*/ 192087 w 3247707"/>
              <a:gd name="connsiteY5" fmla="*/ 1107758 h 1330802"/>
              <a:gd name="connsiteX6" fmla="*/ 83502 w 3247707"/>
              <a:gd name="connsiteY6" fmla="*/ 1209676 h 1330802"/>
              <a:gd name="connsiteX7" fmla="*/ 161607 w 3247707"/>
              <a:gd name="connsiteY7" fmla="*/ 1324928 h 1330802"/>
              <a:gd name="connsiteX8" fmla="*/ 1053147 w 3247707"/>
              <a:gd name="connsiteY8" fmla="*/ 1244918 h 1330802"/>
              <a:gd name="connsiteX9" fmla="*/ 2291397 w 3247707"/>
              <a:gd name="connsiteY9" fmla="*/ 1263968 h 1330802"/>
              <a:gd name="connsiteX10" fmla="*/ 2895600 w 3247707"/>
              <a:gd name="connsiteY10" fmla="*/ 1310640 h 1330802"/>
              <a:gd name="connsiteX11" fmla="*/ 3247707 w 3247707"/>
              <a:gd name="connsiteY11" fmla="*/ 1291908 h 1330802"/>
              <a:gd name="connsiteX0" fmla="*/ 228600 w 3247707"/>
              <a:gd name="connsiteY0" fmla="*/ 0 h 1330802"/>
              <a:gd name="connsiteX1" fmla="*/ 254000 w 3247707"/>
              <a:gd name="connsiteY1" fmla="*/ 514350 h 1330802"/>
              <a:gd name="connsiteX2" fmla="*/ 195897 w 3247707"/>
              <a:gd name="connsiteY2" fmla="*/ 650558 h 1330802"/>
              <a:gd name="connsiteX3" fmla="*/ 253047 w 3247707"/>
              <a:gd name="connsiteY3" fmla="*/ 844868 h 1330802"/>
              <a:gd name="connsiteX4" fmla="*/ 162560 w 3247707"/>
              <a:gd name="connsiteY4" fmla="*/ 955358 h 1330802"/>
              <a:gd name="connsiteX5" fmla="*/ 192087 w 3247707"/>
              <a:gd name="connsiteY5" fmla="*/ 1107758 h 1330802"/>
              <a:gd name="connsiteX6" fmla="*/ 83502 w 3247707"/>
              <a:gd name="connsiteY6" fmla="*/ 1209676 h 1330802"/>
              <a:gd name="connsiteX7" fmla="*/ 161607 w 3247707"/>
              <a:gd name="connsiteY7" fmla="*/ 1324928 h 1330802"/>
              <a:gd name="connsiteX8" fmla="*/ 1053147 w 3247707"/>
              <a:gd name="connsiteY8" fmla="*/ 1244918 h 1330802"/>
              <a:gd name="connsiteX9" fmla="*/ 2291397 w 3247707"/>
              <a:gd name="connsiteY9" fmla="*/ 1263968 h 1330802"/>
              <a:gd name="connsiteX10" fmla="*/ 2895600 w 3247707"/>
              <a:gd name="connsiteY10" fmla="*/ 1310640 h 1330802"/>
              <a:gd name="connsiteX11" fmla="*/ 3055620 w 3247707"/>
              <a:gd name="connsiteY11" fmla="*/ 1295400 h 1330802"/>
              <a:gd name="connsiteX12" fmla="*/ 3247707 w 3247707"/>
              <a:gd name="connsiteY12" fmla="*/ 1291908 h 1330802"/>
              <a:gd name="connsiteX0" fmla="*/ 228600 w 3247707"/>
              <a:gd name="connsiteY0" fmla="*/ 0 h 1330802"/>
              <a:gd name="connsiteX1" fmla="*/ 254000 w 3247707"/>
              <a:gd name="connsiteY1" fmla="*/ 514350 h 1330802"/>
              <a:gd name="connsiteX2" fmla="*/ 195897 w 3247707"/>
              <a:gd name="connsiteY2" fmla="*/ 650558 h 1330802"/>
              <a:gd name="connsiteX3" fmla="*/ 253047 w 3247707"/>
              <a:gd name="connsiteY3" fmla="*/ 844868 h 1330802"/>
              <a:gd name="connsiteX4" fmla="*/ 162560 w 3247707"/>
              <a:gd name="connsiteY4" fmla="*/ 955358 h 1330802"/>
              <a:gd name="connsiteX5" fmla="*/ 192087 w 3247707"/>
              <a:gd name="connsiteY5" fmla="*/ 1107758 h 1330802"/>
              <a:gd name="connsiteX6" fmla="*/ 83502 w 3247707"/>
              <a:gd name="connsiteY6" fmla="*/ 1209676 h 1330802"/>
              <a:gd name="connsiteX7" fmla="*/ 161607 w 3247707"/>
              <a:gd name="connsiteY7" fmla="*/ 1324928 h 1330802"/>
              <a:gd name="connsiteX8" fmla="*/ 1053147 w 3247707"/>
              <a:gd name="connsiteY8" fmla="*/ 1244918 h 1330802"/>
              <a:gd name="connsiteX9" fmla="*/ 2291397 w 3247707"/>
              <a:gd name="connsiteY9" fmla="*/ 1263968 h 1330802"/>
              <a:gd name="connsiteX10" fmla="*/ 2895600 w 3247707"/>
              <a:gd name="connsiteY10" fmla="*/ 1310640 h 1330802"/>
              <a:gd name="connsiteX11" fmla="*/ 3040380 w 3247707"/>
              <a:gd name="connsiteY11" fmla="*/ 1257300 h 1330802"/>
              <a:gd name="connsiteX12" fmla="*/ 3247707 w 3247707"/>
              <a:gd name="connsiteY12" fmla="*/ 1291908 h 1330802"/>
              <a:gd name="connsiteX0" fmla="*/ 228600 w 3247707"/>
              <a:gd name="connsiteY0" fmla="*/ 0 h 1330802"/>
              <a:gd name="connsiteX1" fmla="*/ 254000 w 3247707"/>
              <a:gd name="connsiteY1" fmla="*/ 514350 h 1330802"/>
              <a:gd name="connsiteX2" fmla="*/ 195897 w 3247707"/>
              <a:gd name="connsiteY2" fmla="*/ 650558 h 1330802"/>
              <a:gd name="connsiteX3" fmla="*/ 253047 w 3247707"/>
              <a:gd name="connsiteY3" fmla="*/ 844868 h 1330802"/>
              <a:gd name="connsiteX4" fmla="*/ 162560 w 3247707"/>
              <a:gd name="connsiteY4" fmla="*/ 955358 h 1330802"/>
              <a:gd name="connsiteX5" fmla="*/ 192087 w 3247707"/>
              <a:gd name="connsiteY5" fmla="*/ 1107758 h 1330802"/>
              <a:gd name="connsiteX6" fmla="*/ 83502 w 3247707"/>
              <a:gd name="connsiteY6" fmla="*/ 1209676 h 1330802"/>
              <a:gd name="connsiteX7" fmla="*/ 161607 w 3247707"/>
              <a:gd name="connsiteY7" fmla="*/ 1324928 h 1330802"/>
              <a:gd name="connsiteX8" fmla="*/ 1053147 w 3247707"/>
              <a:gd name="connsiteY8" fmla="*/ 1244918 h 1330802"/>
              <a:gd name="connsiteX9" fmla="*/ 2291397 w 3247707"/>
              <a:gd name="connsiteY9" fmla="*/ 1263968 h 1330802"/>
              <a:gd name="connsiteX10" fmla="*/ 2895600 w 3247707"/>
              <a:gd name="connsiteY10" fmla="*/ 1310640 h 1330802"/>
              <a:gd name="connsiteX11" fmla="*/ 3040380 w 3247707"/>
              <a:gd name="connsiteY11" fmla="*/ 1257300 h 1330802"/>
              <a:gd name="connsiteX12" fmla="*/ 3247707 w 3247707"/>
              <a:gd name="connsiteY12" fmla="*/ 1291908 h 1330802"/>
              <a:gd name="connsiteX0" fmla="*/ 228600 w 3247707"/>
              <a:gd name="connsiteY0" fmla="*/ 0 h 1330802"/>
              <a:gd name="connsiteX1" fmla="*/ 254000 w 3247707"/>
              <a:gd name="connsiteY1" fmla="*/ 514350 h 1330802"/>
              <a:gd name="connsiteX2" fmla="*/ 195897 w 3247707"/>
              <a:gd name="connsiteY2" fmla="*/ 650558 h 1330802"/>
              <a:gd name="connsiteX3" fmla="*/ 253047 w 3247707"/>
              <a:gd name="connsiteY3" fmla="*/ 844868 h 1330802"/>
              <a:gd name="connsiteX4" fmla="*/ 162560 w 3247707"/>
              <a:gd name="connsiteY4" fmla="*/ 955358 h 1330802"/>
              <a:gd name="connsiteX5" fmla="*/ 192087 w 3247707"/>
              <a:gd name="connsiteY5" fmla="*/ 1107758 h 1330802"/>
              <a:gd name="connsiteX6" fmla="*/ 83502 w 3247707"/>
              <a:gd name="connsiteY6" fmla="*/ 1209676 h 1330802"/>
              <a:gd name="connsiteX7" fmla="*/ 161607 w 3247707"/>
              <a:gd name="connsiteY7" fmla="*/ 1324928 h 1330802"/>
              <a:gd name="connsiteX8" fmla="*/ 1053147 w 3247707"/>
              <a:gd name="connsiteY8" fmla="*/ 1244918 h 1330802"/>
              <a:gd name="connsiteX9" fmla="*/ 2291397 w 3247707"/>
              <a:gd name="connsiteY9" fmla="*/ 1263968 h 1330802"/>
              <a:gd name="connsiteX10" fmla="*/ 2895600 w 3247707"/>
              <a:gd name="connsiteY10" fmla="*/ 1310640 h 1330802"/>
              <a:gd name="connsiteX11" fmla="*/ 3040380 w 3247707"/>
              <a:gd name="connsiteY11" fmla="*/ 1257300 h 1330802"/>
              <a:gd name="connsiteX12" fmla="*/ 3247707 w 3247707"/>
              <a:gd name="connsiteY12" fmla="*/ 1291908 h 13308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3247707" h="1330802">
                <a:moveTo>
                  <a:pt x="228600" y="0"/>
                </a:moveTo>
                <a:cubicBezTo>
                  <a:pt x="210556" y="19050"/>
                  <a:pt x="259450" y="405924"/>
                  <a:pt x="254000" y="514350"/>
                </a:cubicBezTo>
                <a:cubicBezTo>
                  <a:pt x="248550" y="622776"/>
                  <a:pt x="196056" y="595472"/>
                  <a:pt x="195897" y="650558"/>
                </a:cubicBezTo>
                <a:cubicBezTo>
                  <a:pt x="195738" y="705644"/>
                  <a:pt x="258603" y="794068"/>
                  <a:pt x="253047" y="844868"/>
                </a:cubicBezTo>
                <a:cubicBezTo>
                  <a:pt x="247491" y="895668"/>
                  <a:pt x="172720" y="911543"/>
                  <a:pt x="162560" y="955358"/>
                </a:cubicBezTo>
                <a:cubicBezTo>
                  <a:pt x="152400" y="999173"/>
                  <a:pt x="205263" y="1065372"/>
                  <a:pt x="192087" y="1107758"/>
                </a:cubicBezTo>
                <a:cubicBezTo>
                  <a:pt x="178911" y="1150144"/>
                  <a:pt x="88582" y="1173481"/>
                  <a:pt x="83502" y="1209676"/>
                </a:cubicBezTo>
                <a:cubicBezTo>
                  <a:pt x="78422" y="1245871"/>
                  <a:pt x="0" y="1319054"/>
                  <a:pt x="161607" y="1324928"/>
                </a:cubicBezTo>
                <a:cubicBezTo>
                  <a:pt x="323214" y="1330802"/>
                  <a:pt x="698182" y="1255078"/>
                  <a:pt x="1053147" y="1244918"/>
                </a:cubicBezTo>
                <a:cubicBezTo>
                  <a:pt x="1408112" y="1234758"/>
                  <a:pt x="1967812" y="1255554"/>
                  <a:pt x="2291397" y="1263968"/>
                </a:cubicBezTo>
                <a:lnTo>
                  <a:pt x="2895600" y="1310640"/>
                </a:lnTo>
                <a:cubicBezTo>
                  <a:pt x="3020430" y="1309529"/>
                  <a:pt x="2981696" y="1260422"/>
                  <a:pt x="3040380" y="1257300"/>
                </a:cubicBezTo>
                <a:cubicBezTo>
                  <a:pt x="3099064" y="1254178"/>
                  <a:pt x="3178598" y="1280372"/>
                  <a:pt x="3247707" y="1291908"/>
                </a:cubicBezTo>
              </a:path>
            </a:pathLst>
          </a:custGeom>
          <a:noFill/>
          <a:ln w="2857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Rectangle 118"/>
          <p:cNvSpPr/>
          <p:nvPr/>
        </p:nvSpPr>
        <p:spPr>
          <a:xfrm>
            <a:off x="7409179" y="3810002"/>
            <a:ext cx="228600" cy="655407"/>
          </a:xfrm>
          <a:prstGeom prst="rect">
            <a:avLst/>
          </a:prstGeom>
          <a:solidFill>
            <a:schemeClr val="bg1">
              <a:lumMod val="65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Freeform 120"/>
          <p:cNvSpPr/>
          <p:nvPr/>
        </p:nvSpPr>
        <p:spPr>
          <a:xfrm>
            <a:off x="7388224" y="4306024"/>
            <a:ext cx="273050" cy="447675"/>
          </a:xfrm>
          <a:custGeom>
            <a:avLst/>
            <a:gdLst>
              <a:gd name="connsiteX0" fmla="*/ 0 w 273050"/>
              <a:gd name="connsiteY0" fmla="*/ 0 h 447675"/>
              <a:gd name="connsiteX1" fmla="*/ 0 w 273050"/>
              <a:gd name="connsiteY1" fmla="*/ 168275 h 447675"/>
              <a:gd name="connsiteX2" fmla="*/ 41275 w 273050"/>
              <a:gd name="connsiteY2" fmla="*/ 196850 h 447675"/>
              <a:gd name="connsiteX3" fmla="*/ 6350 w 273050"/>
              <a:gd name="connsiteY3" fmla="*/ 387350 h 447675"/>
              <a:gd name="connsiteX4" fmla="*/ 28575 w 273050"/>
              <a:gd name="connsiteY4" fmla="*/ 447675 h 447675"/>
              <a:gd name="connsiteX5" fmla="*/ 98425 w 273050"/>
              <a:gd name="connsiteY5" fmla="*/ 438150 h 447675"/>
              <a:gd name="connsiteX6" fmla="*/ 107950 w 273050"/>
              <a:gd name="connsiteY6" fmla="*/ 257175 h 447675"/>
              <a:gd name="connsiteX7" fmla="*/ 180975 w 273050"/>
              <a:gd name="connsiteY7" fmla="*/ 177800 h 447675"/>
              <a:gd name="connsiteX8" fmla="*/ 273050 w 273050"/>
              <a:gd name="connsiteY8" fmla="*/ 171450 h 447675"/>
              <a:gd name="connsiteX9" fmla="*/ 269875 w 273050"/>
              <a:gd name="connsiteY9" fmla="*/ 3175 h 447675"/>
              <a:gd name="connsiteX10" fmla="*/ 0 w 273050"/>
              <a:gd name="connsiteY10" fmla="*/ 0 h 4476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73050" h="447675">
                <a:moveTo>
                  <a:pt x="0" y="0"/>
                </a:moveTo>
                <a:lnTo>
                  <a:pt x="0" y="168275"/>
                </a:lnTo>
                <a:lnTo>
                  <a:pt x="41275" y="196850"/>
                </a:lnTo>
                <a:lnTo>
                  <a:pt x="6350" y="387350"/>
                </a:lnTo>
                <a:lnTo>
                  <a:pt x="28575" y="447675"/>
                </a:lnTo>
                <a:lnTo>
                  <a:pt x="98425" y="438150"/>
                </a:lnTo>
                <a:lnTo>
                  <a:pt x="107950" y="257175"/>
                </a:lnTo>
                <a:lnTo>
                  <a:pt x="180975" y="177800"/>
                </a:lnTo>
                <a:lnTo>
                  <a:pt x="273050" y="171450"/>
                </a:lnTo>
                <a:cubicBezTo>
                  <a:pt x="271992" y="115358"/>
                  <a:pt x="270933" y="59267"/>
                  <a:pt x="269875" y="3175"/>
                </a:cubicBezTo>
                <a:lnTo>
                  <a:pt x="0" y="0"/>
                </a:lnTo>
                <a:close/>
              </a:path>
            </a:pathLst>
          </a:custGeom>
          <a:solidFill>
            <a:schemeClr val="tx1">
              <a:alpha val="76000"/>
            </a:schemeClr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Oval 121"/>
          <p:cNvSpPr/>
          <p:nvPr/>
        </p:nvSpPr>
        <p:spPr>
          <a:xfrm>
            <a:off x="10859431" y="5835965"/>
            <a:ext cx="38098" cy="38098"/>
          </a:xfrm>
          <a:prstGeom prst="ellipse">
            <a:avLst/>
          </a:prstGeom>
          <a:solidFill>
            <a:schemeClr val="bg1">
              <a:lumMod val="85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7" name="Straight Connector 126"/>
          <p:cNvCxnSpPr/>
          <p:nvPr/>
        </p:nvCxnSpPr>
        <p:spPr>
          <a:xfrm>
            <a:off x="11263312" y="6015040"/>
            <a:ext cx="0" cy="99536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Straight Connector 128"/>
          <p:cNvCxnSpPr/>
          <p:nvPr/>
        </p:nvCxnSpPr>
        <p:spPr>
          <a:xfrm>
            <a:off x="7329169" y="5811840"/>
            <a:ext cx="0" cy="1213074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Straight Connector 129"/>
          <p:cNvCxnSpPr/>
          <p:nvPr/>
        </p:nvCxnSpPr>
        <p:spPr>
          <a:xfrm>
            <a:off x="3365814" y="5707382"/>
            <a:ext cx="0" cy="1303018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Straight Arrow Connector 133"/>
          <p:cNvCxnSpPr/>
          <p:nvPr/>
        </p:nvCxnSpPr>
        <p:spPr>
          <a:xfrm>
            <a:off x="3359149" y="6935894"/>
            <a:ext cx="3962400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Straight Arrow Connector 134"/>
          <p:cNvCxnSpPr/>
          <p:nvPr/>
        </p:nvCxnSpPr>
        <p:spPr>
          <a:xfrm>
            <a:off x="7324498" y="6935894"/>
            <a:ext cx="3946071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Straight Connector 135"/>
          <p:cNvCxnSpPr/>
          <p:nvPr/>
        </p:nvCxnSpPr>
        <p:spPr>
          <a:xfrm>
            <a:off x="7702549" y="4442549"/>
            <a:ext cx="2286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Connector 136"/>
          <p:cNvCxnSpPr/>
          <p:nvPr/>
        </p:nvCxnSpPr>
        <p:spPr>
          <a:xfrm>
            <a:off x="7397749" y="5735640"/>
            <a:ext cx="6096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Arrow Connector 137"/>
          <p:cNvCxnSpPr/>
          <p:nvPr/>
        </p:nvCxnSpPr>
        <p:spPr>
          <a:xfrm>
            <a:off x="7867649" y="4432302"/>
            <a:ext cx="0" cy="1306513"/>
          </a:xfrm>
          <a:prstGeom prst="straightConnector1">
            <a:avLst/>
          </a:prstGeom>
          <a:ln w="12700">
            <a:solidFill>
              <a:schemeClr val="tx1"/>
            </a:solidFill>
            <a:headEnd type="triangl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9" name="TextBox 138"/>
          <p:cNvSpPr txBox="1"/>
          <p:nvPr/>
        </p:nvSpPr>
        <p:spPr>
          <a:xfrm>
            <a:off x="4824764" y="6745394"/>
            <a:ext cx="787395" cy="4001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4.5 Meters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(4.5 Feet)</a:t>
            </a:r>
          </a:p>
        </p:txBody>
      </p:sp>
      <p:sp>
        <p:nvSpPr>
          <p:cNvPr id="140" name="TextBox 139"/>
          <p:cNvSpPr txBox="1"/>
          <p:nvPr/>
        </p:nvSpPr>
        <p:spPr>
          <a:xfrm>
            <a:off x="8915629" y="6762690"/>
            <a:ext cx="787395" cy="4001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1.5 Meters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(5 Feet)</a:t>
            </a:r>
          </a:p>
        </p:txBody>
      </p:sp>
      <p:sp>
        <p:nvSpPr>
          <p:cNvPr id="141" name="TextBox 140"/>
          <p:cNvSpPr txBox="1"/>
          <p:nvPr/>
        </p:nvSpPr>
        <p:spPr>
          <a:xfrm>
            <a:off x="7548360" y="4956899"/>
            <a:ext cx="737702" cy="4001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450 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>mm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>1.5 Feet</a:t>
            </a:r>
            <a:r>
              <a:rPr lang="en-US" sz="1000" dirty="0" smtClean="0">
                <a:latin typeface="Arial" pitchFamily="34" charset="0"/>
                <a:cs typeface="Arial" pitchFamily="34" charset="0"/>
              </a:rPr>
              <a:t>)</a:t>
            </a:r>
          </a:p>
        </p:txBody>
      </p:sp>
      <p:sp>
        <p:nvSpPr>
          <p:cNvPr id="143" name="TextBox 142"/>
          <p:cNvSpPr txBox="1"/>
          <p:nvPr/>
        </p:nvSpPr>
        <p:spPr>
          <a:xfrm>
            <a:off x="2171700" y="4711702"/>
            <a:ext cx="3401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P1</a:t>
            </a:r>
          </a:p>
        </p:txBody>
      </p:sp>
      <p:sp>
        <p:nvSpPr>
          <p:cNvPr id="144" name="TextBox 143"/>
          <p:cNvSpPr txBox="1"/>
          <p:nvPr/>
        </p:nvSpPr>
        <p:spPr>
          <a:xfrm>
            <a:off x="11214100" y="5194300"/>
            <a:ext cx="3401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E1</a:t>
            </a:r>
          </a:p>
        </p:txBody>
      </p:sp>
      <p:sp>
        <p:nvSpPr>
          <p:cNvPr id="145" name="Rectangle 144"/>
          <p:cNvSpPr/>
          <p:nvPr/>
        </p:nvSpPr>
        <p:spPr>
          <a:xfrm>
            <a:off x="8883649" y="5519740"/>
            <a:ext cx="533400" cy="228600"/>
          </a:xfrm>
          <a:prstGeom prst="rect">
            <a:avLst/>
          </a:prstGeom>
          <a:solidFill>
            <a:schemeClr val="bg1">
              <a:lumMod val="75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6" name="Straight Connector 145"/>
          <p:cNvCxnSpPr/>
          <p:nvPr/>
        </p:nvCxnSpPr>
        <p:spPr>
          <a:xfrm>
            <a:off x="9404349" y="5100640"/>
            <a:ext cx="0" cy="381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Straight Connector 146"/>
          <p:cNvCxnSpPr/>
          <p:nvPr/>
        </p:nvCxnSpPr>
        <p:spPr>
          <a:xfrm>
            <a:off x="11237912" y="5100640"/>
            <a:ext cx="0" cy="5461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Straight Arrow Connector 147"/>
          <p:cNvCxnSpPr/>
          <p:nvPr/>
        </p:nvCxnSpPr>
        <p:spPr>
          <a:xfrm>
            <a:off x="9396412" y="5202240"/>
            <a:ext cx="1836420" cy="0"/>
          </a:xfrm>
          <a:prstGeom prst="straightConnector1">
            <a:avLst/>
          </a:prstGeom>
          <a:ln w="12700">
            <a:solidFill>
              <a:schemeClr val="tx1"/>
            </a:solidFill>
            <a:headEnd type="triangl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9" name="TextBox 148"/>
          <p:cNvSpPr txBox="1"/>
          <p:nvPr/>
        </p:nvSpPr>
        <p:spPr>
          <a:xfrm>
            <a:off x="10272712" y="5029202"/>
            <a:ext cx="646331" cy="40011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1 Foot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300 mm</a:t>
            </a:r>
          </a:p>
        </p:txBody>
      </p:sp>
      <p:sp>
        <p:nvSpPr>
          <p:cNvPr id="150" name="TextBox 149"/>
          <p:cNvSpPr txBox="1"/>
          <p:nvPr/>
        </p:nvSpPr>
        <p:spPr>
          <a:xfrm>
            <a:off x="8390572" y="4305302"/>
            <a:ext cx="34015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X1</a:t>
            </a:r>
          </a:p>
        </p:txBody>
      </p:sp>
      <p:cxnSp>
        <p:nvCxnSpPr>
          <p:cNvPr id="151" name="Straight Arrow Connector 150"/>
          <p:cNvCxnSpPr/>
          <p:nvPr/>
        </p:nvCxnSpPr>
        <p:spPr>
          <a:xfrm>
            <a:off x="6681787" y="4038602"/>
            <a:ext cx="741362" cy="391247"/>
          </a:xfrm>
          <a:prstGeom prst="straightConnector1">
            <a:avLst/>
          </a:prstGeom>
          <a:ln w="12700">
            <a:solidFill>
              <a:schemeClr val="tx1"/>
            </a:solidFill>
            <a:headEnd type="non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Arrow Connector 154"/>
          <p:cNvCxnSpPr/>
          <p:nvPr/>
        </p:nvCxnSpPr>
        <p:spPr>
          <a:xfrm flipV="1">
            <a:off x="6615112" y="4893399"/>
            <a:ext cx="833437" cy="59603"/>
          </a:xfrm>
          <a:prstGeom prst="straightConnector1">
            <a:avLst/>
          </a:prstGeom>
          <a:ln w="12700">
            <a:solidFill>
              <a:schemeClr val="tx1"/>
            </a:solidFill>
            <a:headEnd type="non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6" name="TextBox 155"/>
          <p:cNvSpPr txBox="1"/>
          <p:nvPr/>
        </p:nvSpPr>
        <p:spPr>
          <a:xfrm>
            <a:off x="4926937" y="4707777"/>
            <a:ext cx="1463862" cy="5539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TWISTED PAIR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ABOUT 2 TWIST PER</a:t>
            </a:r>
          </a:p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INCH (25 mm)</a:t>
            </a:r>
          </a:p>
        </p:txBody>
      </p:sp>
      <p:sp>
        <p:nvSpPr>
          <p:cNvPr id="160" name="Rectangle 159"/>
          <p:cNvSpPr/>
          <p:nvPr/>
        </p:nvSpPr>
        <p:spPr>
          <a:xfrm>
            <a:off x="8601074" y="5627055"/>
            <a:ext cx="228600" cy="76200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Rectangle 160"/>
          <p:cNvSpPr/>
          <p:nvPr/>
        </p:nvSpPr>
        <p:spPr>
          <a:xfrm rot="300623">
            <a:off x="9486264" y="5660076"/>
            <a:ext cx="228600" cy="76200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62" name="Straight Arrow Connector 161"/>
          <p:cNvCxnSpPr/>
          <p:nvPr/>
        </p:nvCxnSpPr>
        <p:spPr>
          <a:xfrm flipH="1" flipV="1">
            <a:off x="8702993" y="5715003"/>
            <a:ext cx="421957" cy="314322"/>
          </a:xfrm>
          <a:prstGeom prst="straightConnector1">
            <a:avLst/>
          </a:prstGeom>
          <a:ln w="12700">
            <a:solidFill>
              <a:schemeClr val="tx1"/>
            </a:solidFill>
            <a:headEnd type="non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3" name="Straight Arrow Connector 162"/>
          <p:cNvCxnSpPr/>
          <p:nvPr/>
        </p:nvCxnSpPr>
        <p:spPr>
          <a:xfrm flipV="1">
            <a:off x="9105900" y="5751518"/>
            <a:ext cx="492125" cy="287332"/>
          </a:xfrm>
          <a:prstGeom prst="straightConnector1">
            <a:avLst/>
          </a:prstGeom>
          <a:ln w="12700">
            <a:solidFill>
              <a:schemeClr val="tx1"/>
            </a:solidFill>
            <a:headEnd type="non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9" name="Oval 168"/>
          <p:cNvSpPr/>
          <p:nvPr/>
        </p:nvSpPr>
        <p:spPr>
          <a:xfrm>
            <a:off x="4138612" y="4724402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6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70" name="Straight Arrow Connector 169"/>
          <p:cNvCxnSpPr/>
          <p:nvPr/>
        </p:nvCxnSpPr>
        <p:spPr>
          <a:xfrm>
            <a:off x="4329112" y="4953002"/>
            <a:ext cx="381000" cy="635000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7" name="Rectangle 176"/>
          <p:cNvSpPr/>
          <p:nvPr/>
        </p:nvSpPr>
        <p:spPr>
          <a:xfrm>
            <a:off x="3891914" y="5573715"/>
            <a:ext cx="228600" cy="76200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75" name="Group 174"/>
          <p:cNvGrpSpPr/>
          <p:nvPr/>
        </p:nvGrpSpPr>
        <p:grpSpPr>
          <a:xfrm>
            <a:off x="3368992" y="5526613"/>
            <a:ext cx="571500" cy="147223"/>
            <a:chOff x="3916680" y="1845425"/>
            <a:chExt cx="1320338" cy="340130"/>
          </a:xfrm>
        </p:grpSpPr>
        <p:sp>
          <p:nvSpPr>
            <p:cNvPr id="172" name="Rounded Rectangle 171"/>
            <p:cNvSpPr/>
            <p:nvPr/>
          </p:nvSpPr>
          <p:spPr>
            <a:xfrm>
              <a:off x="3916680" y="1935480"/>
              <a:ext cx="609600" cy="152400"/>
            </a:xfrm>
            <a:prstGeom prst="roundRect">
              <a:avLst/>
            </a:prstGeom>
            <a:solidFill>
              <a:srgbClr val="FFC000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cxnSp>
          <p:nvCxnSpPr>
            <p:cNvPr id="174" name="Straight Connector 173"/>
            <p:cNvCxnSpPr/>
            <p:nvPr/>
          </p:nvCxnSpPr>
          <p:spPr>
            <a:xfrm>
              <a:off x="3970020" y="2011680"/>
              <a:ext cx="457200" cy="0"/>
            </a:xfrm>
            <a:prstGeom prst="line">
              <a:avLst/>
            </a:prstGeom>
            <a:ln w="127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1" name="Freeform 170"/>
            <p:cNvSpPr/>
            <p:nvPr/>
          </p:nvSpPr>
          <p:spPr>
            <a:xfrm>
              <a:off x="4487487" y="1845425"/>
              <a:ext cx="749531" cy="340130"/>
            </a:xfrm>
            <a:custGeom>
              <a:avLst/>
              <a:gdLst>
                <a:gd name="connsiteX0" fmla="*/ 16626 w 764771"/>
                <a:gd name="connsiteY0" fmla="*/ 0 h 332510"/>
                <a:gd name="connsiteX1" fmla="*/ 598517 w 764771"/>
                <a:gd name="connsiteY1" fmla="*/ 0 h 332510"/>
                <a:gd name="connsiteX2" fmla="*/ 714895 w 764771"/>
                <a:gd name="connsiteY2" fmla="*/ 66502 h 332510"/>
                <a:gd name="connsiteX3" fmla="*/ 764771 w 764771"/>
                <a:gd name="connsiteY3" fmla="*/ 149630 h 332510"/>
                <a:gd name="connsiteX4" fmla="*/ 764771 w 764771"/>
                <a:gd name="connsiteY4" fmla="*/ 232757 h 332510"/>
                <a:gd name="connsiteX5" fmla="*/ 698269 w 764771"/>
                <a:gd name="connsiteY5" fmla="*/ 299259 h 332510"/>
                <a:gd name="connsiteX6" fmla="*/ 598517 w 764771"/>
                <a:gd name="connsiteY6" fmla="*/ 332510 h 332510"/>
                <a:gd name="connsiteX7" fmla="*/ 0 w 764771"/>
                <a:gd name="connsiteY7" fmla="*/ 332510 h 332510"/>
                <a:gd name="connsiteX8" fmla="*/ 16626 w 764771"/>
                <a:gd name="connsiteY8" fmla="*/ 0 h 332510"/>
                <a:gd name="connsiteX0" fmla="*/ 1386 w 749531"/>
                <a:gd name="connsiteY0" fmla="*/ 0 h 340130"/>
                <a:gd name="connsiteX1" fmla="*/ 583277 w 749531"/>
                <a:gd name="connsiteY1" fmla="*/ 0 h 340130"/>
                <a:gd name="connsiteX2" fmla="*/ 699655 w 749531"/>
                <a:gd name="connsiteY2" fmla="*/ 66502 h 340130"/>
                <a:gd name="connsiteX3" fmla="*/ 749531 w 749531"/>
                <a:gd name="connsiteY3" fmla="*/ 149630 h 340130"/>
                <a:gd name="connsiteX4" fmla="*/ 749531 w 749531"/>
                <a:gd name="connsiteY4" fmla="*/ 232757 h 340130"/>
                <a:gd name="connsiteX5" fmla="*/ 683029 w 749531"/>
                <a:gd name="connsiteY5" fmla="*/ 299259 h 340130"/>
                <a:gd name="connsiteX6" fmla="*/ 583277 w 749531"/>
                <a:gd name="connsiteY6" fmla="*/ 332510 h 340130"/>
                <a:gd name="connsiteX7" fmla="*/ 0 w 749531"/>
                <a:gd name="connsiteY7" fmla="*/ 340130 h 340130"/>
                <a:gd name="connsiteX8" fmla="*/ 1386 w 749531"/>
                <a:gd name="connsiteY8" fmla="*/ 0 h 3401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49531" h="340130">
                  <a:moveTo>
                    <a:pt x="1386" y="0"/>
                  </a:moveTo>
                  <a:lnTo>
                    <a:pt x="583277" y="0"/>
                  </a:lnTo>
                  <a:lnTo>
                    <a:pt x="699655" y="66502"/>
                  </a:lnTo>
                  <a:lnTo>
                    <a:pt x="749531" y="149630"/>
                  </a:lnTo>
                  <a:lnTo>
                    <a:pt x="749531" y="232757"/>
                  </a:lnTo>
                  <a:lnTo>
                    <a:pt x="683029" y="299259"/>
                  </a:lnTo>
                  <a:lnTo>
                    <a:pt x="583277" y="332510"/>
                  </a:lnTo>
                  <a:lnTo>
                    <a:pt x="0" y="340130"/>
                  </a:lnTo>
                  <a:lnTo>
                    <a:pt x="1386" y="0"/>
                  </a:lnTo>
                  <a:close/>
                </a:path>
              </a:pathLst>
            </a:custGeom>
            <a:solidFill>
              <a:srgbClr val="FF0000"/>
            </a:solidFill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</p:grpSp>
      <p:sp>
        <p:nvSpPr>
          <p:cNvPr id="178" name="Oval 177"/>
          <p:cNvSpPr/>
          <p:nvPr/>
        </p:nvSpPr>
        <p:spPr>
          <a:xfrm>
            <a:off x="2453640" y="4711702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2</a:t>
            </a:r>
          </a:p>
        </p:txBody>
      </p:sp>
      <p:cxnSp>
        <p:nvCxnSpPr>
          <p:cNvPr id="179" name="Straight Arrow Connector 178"/>
          <p:cNvCxnSpPr/>
          <p:nvPr/>
        </p:nvCxnSpPr>
        <p:spPr>
          <a:xfrm>
            <a:off x="2714171" y="5138057"/>
            <a:ext cx="1020581" cy="449945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Arrow Connector 179"/>
          <p:cNvCxnSpPr/>
          <p:nvPr/>
        </p:nvCxnSpPr>
        <p:spPr>
          <a:xfrm>
            <a:off x="3589972" y="4351022"/>
            <a:ext cx="434340" cy="1236980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2" name="Oval 181"/>
          <p:cNvSpPr/>
          <p:nvPr/>
        </p:nvSpPr>
        <p:spPr>
          <a:xfrm>
            <a:off x="3414712" y="4114802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8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3" name="TextBox 182"/>
          <p:cNvSpPr txBox="1"/>
          <p:nvPr/>
        </p:nvSpPr>
        <p:spPr>
          <a:xfrm>
            <a:off x="3612832" y="4131427"/>
            <a:ext cx="263886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HEAT SHRINK TUBING (STRAIN RELIEF)</a:t>
            </a:r>
          </a:p>
        </p:txBody>
      </p:sp>
      <p:sp>
        <p:nvSpPr>
          <p:cNvPr id="186" name="Rectangle 185"/>
          <p:cNvSpPr/>
          <p:nvPr/>
        </p:nvSpPr>
        <p:spPr>
          <a:xfrm>
            <a:off x="5141912" y="5543552"/>
            <a:ext cx="152400" cy="76200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84" name="Freeform 183"/>
          <p:cNvSpPr/>
          <p:nvPr/>
        </p:nvSpPr>
        <p:spPr>
          <a:xfrm>
            <a:off x="5091113" y="5486402"/>
            <a:ext cx="68326" cy="168275"/>
          </a:xfrm>
          <a:custGeom>
            <a:avLst/>
            <a:gdLst>
              <a:gd name="connsiteX0" fmla="*/ 127000 w 127000"/>
              <a:gd name="connsiteY0" fmla="*/ 0 h 406400"/>
              <a:gd name="connsiteX1" fmla="*/ 0 w 127000"/>
              <a:gd name="connsiteY1" fmla="*/ 241300 h 406400"/>
              <a:gd name="connsiteX2" fmla="*/ 127000 w 127000"/>
              <a:gd name="connsiteY2" fmla="*/ 215900 h 406400"/>
              <a:gd name="connsiteX3" fmla="*/ 38100 w 127000"/>
              <a:gd name="connsiteY3" fmla="*/ 406400 h 406400"/>
              <a:gd name="connsiteX0" fmla="*/ 152976 w 152976"/>
              <a:gd name="connsiteY0" fmla="*/ 0 h 406400"/>
              <a:gd name="connsiteX1" fmla="*/ 0 w 152976"/>
              <a:gd name="connsiteY1" fmla="*/ 285905 h 406400"/>
              <a:gd name="connsiteX2" fmla="*/ 152976 w 152976"/>
              <a:gd name="connsiteY2" fmla="*/ 215900 h 406400"/>
              <a:gd name="connsiteX3" fmla="*/ 64076 w 152976"/>
              <a:gd name="connsiteY3" fmla="*/ 406400 h 406400"/>
              <a:gd name="connsiteX0" fmla="*/ 152976 w 174623"/>
              <a:gd name="connsiteY0" fmla="*/ 0 h 406400"/>
              <a:gd name="connsiteX1" fmla="*/ 0 w 174623"/>
              <a:gd name="connsiteY1" fmla="*/ 285905 h 406400"/>
              <a:gd name="connsiteX2" fmla="*/ 174623 w 174623"/>
              <a:gd name="connsiteY2" fmla="*/ 171295 h 406400"/>
              <a:gd name="connsiteX3" fmla="*/ 64076 w 174623"/>
              <a:gd name="connsiteY3" fmla="*/ 406400 h 406400"/>
              <a:gd name="connsiteX0" fmla="*/ 118340 w 174623"/>
              <a:gd name="connsiteY0" fmla="*/ 0 h 369230"/>
              <a:gd name="connsiteX1" fmla="*/ 0 w 174623"/>
              <a:gd name="connsiteY1" fmla="*/ 248735 h 369230"/>
              <a:gd name="connsiteX2" fmla="*/ 174623 w 174623"/>
              <a:gd name="connsiteY2" fmla="*/ 134125 h 369230"/>
              <a:gd name="connsiteX3" fmla="*/ 64076 w 174623"/>
              <a:gd name="connsiteY3" fmla="*/ 369230 h 3692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4623" h="369230">
                <a:moveTo>
                  <a:pt x="118340" y="0"/>
                </a:moveTo>
                <a:lnTo>
                  <a:pt x="0" y="248735"/>
                </a:lnTo>
                <a:lnTo>
                  <a:pt x="174623" y="134125"/>
                </a:lnTo>
                <a:lnTo>
                  <a:pt x="64076" y="369230"/>
                </a:lnTo>
              </a:path>
            </a:pathLst>
          </a:cu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5" name="Freeform 184"/>
          <p:cNvSpPr/>
          <p:nvPr/>
        </p:nvSpPr>
        <p:spPr>
          <a:xfrm>
            <a:off x="5278438" y="5492752"/>
            <a:ext cx="68326" cy="168275"/>
          </a:xfrm>
          <a:custGeom>
            <a:avLst/>
            <a:gdLst>
              <a:gd name="connsiteX0" fmla="*/ 127000 w 127000"/>
              <a:gd name="connsiteY0" fmla="*/ 0 h 406400"/>
              <a:gd name="connsiteX1" fmla="*/ 0 w 127000"/>
              <a:gd name="connsiteY1" fmla="*/ 241300 h 406400"/>
              <a:gd name="connsiteX2" fmla="*/ 127000 w 127000"/>
              <a:gd name="connsiteY2" fmla="*/ 215900 h 406400"/>
              <a:gd name="connsiteX3" fmla="*/ 38100 w 127000"/>
              <a:gd name="connsiteY3" fmla="*/ 406400 h 406400"/>
              <a:gd name="connsiteX0" fmla="*/ 152976 w 152976"/>
              <a:gd name="connsiteY0" fmla="*/ 0 h 406400"/>
              <a:gd name="connsiteX1" fmla="*/ 0 w 152976"/>
              <a:gd name="connsiteY1" fmla="*/ 285905 h 406400"/>
              <a:gd name="connsiteX2" fmla="*/ 152976 w 152976"/>
              <a:gd name="connsiteY2" fmla="*/ 215900 h 406400"/>
              <a:gd name="connsiteX3" fmla="*/ 64076 w 152976"/>
              <a:gd name="connsiteY3" fmla="*/ 406400 h 406400"/>
              <a:gd name="connsiteX0" fmla="*/ 152976 w 174623"/>
              <a:gd name="connsiteY0" fmla="*/ 0 h 406400"/>
              <a:gd name="connsiteX1" fmla="*/ 0 w 174623"/>
              <a:gd name="connsiteY1" fmla="*/ 285905 h 406400"/>
              <a:gd name="connsiteX2" fmla="*/ 174623 w 174623"/>
              <a:gd name="connsiteY2" fmla="*/ 171295 h 406400"/>
              <a:gd name="connsiteX3" fmla="*/ 64076 w 174623"/>
              <a:gd name="connsiteY3" fmla="*/ 406400 h 406400"/>
              <a:gd name="connsiteX0" fmla="*/ 118340 w 174623"/>
              <a:gd name="connsiteY0" fmla="*/ 0 h 369230"/>
              <a:gd name="connsiteX1" fmla="*/ 0 w 174623"/>
              <a:gd name="connsiteY1" fmla="*/ 248735 h 369230"/>
              <a:gd name="connsiteX2" fmla="*/ 174623 w 174623"/>
              <a:gd name="connsiteY2" fmla="*/ 134125 h 369230"/>
              <a:gd name="connsiteX3" fmla="*/ 64076 w 174623"/>
              <a:gd name="connsiteY3" fmla="*/ 369230 h 3692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4623" h="369230">
                <a:moveTo>
                  <a:pt x="118340" y="0"/>
                </a:moveTo>
                <a:lnTo>
                  <a:pt x="0" y="248735"/>
                </a:lnTo>
                <a:lnTo>
                  <a:pt x="174623" y="134125"/>
                </a:lnTo>
                <a:lnTo>
                  <a:pt x="64076" y="369230"/>
                </a:lnTo>
              </a:path>
            </a:pathLst>
          </a:cu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0" name="Rectangle 189"/>
          <p:cNvSpPr/>
          <p:nvPr/>
        </p:nvSpPr>
        <p:spPr>
          <a:xfrm>
            <a:off x="8215312" y="5638802"/>
            <a:ext cx="152400" cy="76200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91" name="Freeform 190"/>
          <p:cNvSpPr/>
          <p:nvPr/>
        </p:nvSpPr>
        <p:spPr>
          <a:xfrm>
            <a:off x="8164513" y="5581652"/>
            <a:ext cx="68326" cy="168275"/>
          </a:xfrm>
          <a:custGeom>
            <a:avLst/>
            <a:gdLst>
              <a:gd name="connsiteX0" fmla="*/ 127000 w 127000"/>
              <a:gd name="connsiteY0" fmla="*/ 0 h 406400"/>
              <a:gd name="connsiteX1" fmla="*/ 0 w 127000"/>
              <a:gd name="connsiteY1" fmla="*/ 241300 h 406400"/>
              <a:gd name="connsiteX2" fmla="*/ 127000 w 127000"/>
              <a:gd name="connsiteY2" fmla="*/ 215900 h 406400"/>
              <a:gd name="connsiteX3" fmla="*/ 38100 w 127000"/>
              <a:gd name="connsiteY3" fmla="*/ 406400 h 406400"/>
              <a:gd name="connsiteX0" fmla="*/ 152976 w 152976"/>
              <a:gd name="connsiteY0" fmla="*/ 0 h 406400"/>
              <a:gd name="connsiteX1" fmla="*/ 0 w 152976"/>
              <a:gd name="connsiteY1" fmla="*/ 285905 h 406400"/>
              <a:gd name="connsiteX2" fmla="*/ 152976 w 152976"/>
              <a:gd name="connsiteY2" fmla="*/ 215900 h 406400"/>
              <a:gd name="connsiteX3" fmla="*/ 64076 w 152976"/>
              <a:gd name="connsiteY3" fmla="*/ 406400 h 406400"/>
              <a:gd name="connsiteX0" fmla="*/ 152976 w 174623"/>
              <a:gd name="connsiteY0" fmla="*/ 0 h 406400"/>
              <a:gd name="connsiteX1" fmla="*/ 0 w 174623"/>
              <a:gd name="connsiteY1" fmla="*/ 285905 h 406400"/>
              <a:gd name="connsiteX2" fmla="*/ 174623 w 174623"/>
              <a:gd name="connsiteY2" fmla="*/ 171295 h 406400"/>
              <a:gd name="connsiteX3" fmla="*/ 64076 w 174623"/>
              <a:gd name="connsiteY3" fmla="*/ 406400 h 406400"/>
              <a:gd name="connsiteX0" fmla="*/ 118340 w 174623"/>
              <a:gd name="connsiteY0" fmla="*/ 0 h 369230"/>
              <a:gd name="connsiteX1" fmla="*/ 0 w 174623"/>
              <a:gd name="connsiteY1" fmla="*/ 248735 h 369230"/>
              <a:gd name="connsiteX2" fmla="*/ 174623 w 174623"/>
              <a:gd name="connsiteY2" fmla="*/ 134125 h 369230"/>
              <a:gd name="connsiteX3" fmla="*/ 64076 w 174623"/>
              <a:gd name="connsiteY3" fmla="*/ 369230 h 3692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4623" h="369230">
                <a:moveTo>
                  <a:pt x="118340" y="0"/>
                </a:moveTo>
                <a:lnTo>
                  <a:pt x="0" y="248735"/>
                </a:lnTo>
                <a:lnTo>
                  <a:pt x="174623" y="134125"/>
                </a:lnTo>
                <a:lnTo>
                  <a:pt x="64076" y="369230"/>
                </a:lnTo>
              </a:path>
            </a:pathLst>
          </a:cu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2" name="Freeform 191"/>
          <p:cNvSpPr/>
          <p:nvPr/>
        </p:nvSpPr>
        <p:spPr>
          <a:xfrm>
            <a:off x="8351838" y="5588002"/>
            <a:ext cx="68326" cy="168275"/>
          </a:xfrm>
          <a:custGeom>
            <a:avLst/>
            <a:gdLst>
              <a:gd name="connsiteX0" fmla="*/ 127000 w 127000"/>
              <a:gd name="connsiteY0" fmla="*/ 0 h 406400"/>
              <a:gd name="connsiteX1" fmla="*/ 0 w 127000"/>
              <a:gd name="connsiteY1" fmla="*/ 241300 h 406400"/>
              <a:gd name="connsiteX2" fmla="*/ 127000 w 127000"/>
              <a:gd name="connsiteY2" fmla="*/ 215900 h 406400"/>
              <a:gd name="connsiteX3" fmla="*/ 38100 w 127000"/>
              <a:gd name="connsiteY3" fmla="*/ 406400 h 406400"/>
              <a:gd name="connsiteX0" fmla="*/ 152976 w 152976"/>
              <a:gd name="connsiteY0" fmla="*/ 0 h 406400"/>
              <a:gd name="connsiteX1" fmla="*/ 0 w 152976"/>
              <a:gd name="connsiteY1" fmla="*/ 285905 h 406400"/>
              <a:gd name="connsiteX2" fmla="*/ 152976 w 152976"/>
              <a:gd name="connsiteY2" fmla="*/ 215900 h 406400"/>
              <a:gd name="connsiteX3" fmla="*/ 64076 w 152976"/>
              <a:gd name="connsiteY3" fmla="*/ 406400 h 406400"/>
              <a:gd name="connsiteX0" fmla="*/ 152976 w 174623"/>
              <a:gd name="connsiteY0" fmla="*/ 0 h 406400"/>
              <a:gd name="connsiteX1" fmla="*/ 0 w 174623"/>
              <a:gd name="connsiteY1" fmla="*/ 285905 h 406400"/>
              <a:gd name="connsiteX2" fmla="*/ 174623 w 174623"/>
              <a:gd name="connsiteY2" fmla="*/ 171295 h 406400"/>
              <a:gd name="connsiteX3" fmla="*/ 64076 w 174623"/>
              <a:gd name="connsiteY3" fmla="*/ 406400 h 406400"/>
              <a:gd name="connsiteX0" fmla="*/ 118340 w 174623"/>
              <a:gd name="connsiteY0" fmla="*/ 0 h 369230"/>
              <a:gd name="connsiteX1" fmla="*/ 0 w 174623"/>
              <a:gd name="connsiteY1" fmla="*/ 248735 h 369230"/>
              <a:gd name="connsiteX2" fmla="*/ 174623 w 174623"/>
              <a:gd name="connsiteY2" fmla="*/ 134125 h 369230"/>
              <a:gd name="connsiteX3" fmla="*/ 64076 w 174623"/>
              <a:gd name="connsiteY3" fmla="*/ 369230 h 3692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4623" h="369230">
                <a:moveTo>
                  <a:pt x="118340" y="0"/>
                </a:moveTo>
                <a:lnTo>
                  <a:pt x="0" y="248735"/>
                </a:lnTo>
                <a:lnTo>
                  <a:pt x="174623" y="134125"/>
                </a:lnTo>
                <a:lnTo>
                  <a:pt x="64076" y="369230"/>
                </a:lnTo>
              </a:path>
            </a:pathLst>
          </a:custGeom>
          <a:ln w="254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6" name="Group 195"/>
          <p:cNvGrpSpPr/>
          <p:nvPr/>
        </p:nvGrpSpPr>
        <p:grpSpPr>
          <a:xfrm rot="15943989">
            <a:off x="7316808" y="5126806"/>
            <a:ext cx="237286" cy="192611"/>
            <a:chOff x="8559801" y="4210050"/>
            <a:chExt cx="237286" cy="192611"/>
          </a:xfrm>
        </p:grpSpPr>
        <p:sp>
          <p:nvSpPr>
            <p:cNvPr id="193" name="Rectangle 192"/>
            <p:cNvSpPr/>
            <p:nvPr/>
          </p:nvSpPr>
          <p:spPr>
            <a:xfrm>
              <a:off x="8610601" y="4267200"/>
              <a:ext cx="152400" cy="135461"/>
            </a:xfrm>
            <a:prstGeom prst="rect">
              <a:avLst/>
            </a:prstGeom>
            <a:solidFill>
              <a:schemeClr val="bg1"/>
            </a:solidFill>
            <a:ln w="12700">
              <a:noFill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194" name="Freeform 193"/>
            <p:cNvSpPr/>
            <p:nvPr/>
          </p:nvSpPr>
          <p:spPr>
            <a:xfrm>
              <a:off x="8559801" y="4210050"/>
              <a:ext cx="68326" cy="168275"/>
            </a:xfrm>
            <a:custGeom>
              <a:avLst/>
              <a:gdLst>
                <a:gd name="connsiteX0" fmla="*/ 127000 w 127000"/>
                <a:gd name="connsiteY0" fmla="*/ 0 h 406400"/>
                <a:gd name="connsiteX1" fmla="*/ 0 w 127000"/>
                <a:gd name="connsiteY1" fmla="*/ 241300 h 406400"/>
                <a:gd name="connsiteX2" fmla="*/ 127000 w 127000"/>
                <a:gd name="connsiteY2" fmla="*/ 215900 h 406400"/>
                <a:gd name="connsiteX3" fmla="*/ 38100 w 127000"/>
                <a:gd name="connsiteY3" fmla="*/ 406400 h 406400"/>
                <a:gd name="connsiteX0" fmla="*/ 152976 w 152976"/>
                <a:gd name="connsiteY0" fmla="*/ 0 h 406400"/>
                <a:gd name="connsiteX1" fmla="*/ 0 w 152976"/>
                <a:gd name="connsiteY1" fmla="*/ 285905 h 406400"/>
                <a:gd name="connsiteX2" fmla="*/ 152976 w 152976"/>
                <a:gd name="connsiteY2" fmla="*/ 215900 h 406400"/>
                <a:gd name="connsiteX3" fmla="*/ 64076 w 152976"/>
                <a:gd name="connsiteY3" fmla="*/ 406400 h 406400"/>
                <a:gd name="connsiteX0" fmla="*/ 152976 w 174623"/>
                <a:gd name="connsiteY0" fmla="*/ 0 h 406400"/>
                <a:gd name="connsiteX1" fmla="*/ 0 w 174623"/>
                <a:gd name="connsiteY1" fmla="*/ 285905 h 406400"/>
                <a:gd name="connsiteX2" fmla="*/ 174623 w 174623"/>
                <a:gd name="connsiteY2" fmla="*/ 171295 h 406400"/>
                <a:gd name="connsiteX3" fmla="*/ 64076 w 174623"/>
                <a:gd name="connsiteY3" fmla="*/ 406400 h 406400"/>
                <a:gd name="connsiteX0" fmla="*/ 118340 w 174623"/>
                <a:gd name="connsiteY0" fmla="*/ 0 h 369230"/>
                <a:gd name="connsiteX1" fmla="*/ 0 w 174623"/>
                <a:gd name="connsiteY1" fmla="*/ 248735 h 369230"/>
                <a:gd name="connsiteX2" fmla="*/ 174623 w 174623"/>
                <a:gd name="connsiteY2" fmla="*/ 134125 h 369230"/>
                <a:gd name="connsiteX3" fmla="*/ 64076 w 174623"/>
                <a:gd name="connsiteY3" fmla="*/ 369230 h 3692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623" h="369230">
                  <a:moveTo>
                    <a:pt x="118340" y="0"/>
                  </a:moveTo>
                  <a:lnTo>
                    <a:pt x="0" y="248735"/>
                  </a:lnTo>
                  <a:lnTo>
                    <a:pt x="174623" y="134125"/>
                  </a:lnTo>
                  <a:lnTo>
                    <a:pt x="64076" y="369230"/>
                  </a:lnTo>
                </a:path>
              </a:pathLst>
            </a:cu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5" name="Freeform 194"/>
            <p:cNvSpPr/>
            <p:nvPr/>
          </p:nvSpPr>
          <p:spPr>
            <a:xfrm>
              <a:off x="8728761" y="4221458"/>
              <a:ext cx="68326" cy="168275"/>
            </a:xfrm>
            <a:custGeom>
              <a:avLst/>
              <a:gdLst>
                <a:gd name="connsiteX0" fmla="*/ 127000 w 127000"/>
                <a:gd name="connsiteY0" fmla="*/ 0 h 406400"/>
                <a:gd name="connsiteX1" fmla="*/ 0 w 127000"/>
                <a:gd name="connsiteY1" fmla="*/ 241300 h 406400"/>
                <a:gd name="connsiteX2" fmla="*/ 127000 w 127000"/>
                <a:gd name="connsiteY2" fmla="*/ 215900 h 406400"/>
                <a:gd name="connsiteX3" fmla="*/ 38100 w 127000"/>
                <a:gd name="connsiteY3" fmla="*/ 406400 h 406400"/>
                <a:gd name="connsiteX0" fmla="*/ 152976 w 152976"/>
                <a:gd name="connsiteY0" fmla="*/ 0 h 406400"/>
                <a:gd name="connsiteX1" fmla="*/ 0 w 152976"/>
                <a:gd name="connsiteY1" fmla="*/ 285905 h 406400"/>
                <a:gd name="connsiteX2" fmla="*/ 152976 w 152976"/>
                <a:gd name="connsiteY2" fmla="*/ 215900 h 406400"/>
                <a:gd name="connsiteX3" fmla="*/ 64076 w 152976"/>
                <a:gd name="connsiteY3" fmla="*/ 406400 h 406400"/>
                <a:gd name="connsiteX0" fmla="*/ 152976 w 174623"/>
                <a:gd name="connsiteY0" fmla="*/ 0 h 406400"/>
                <a:gd name="connsiteX1" fmla="*/ 0 w 174623"/>
                <a:gd name="connsiteY1" fmla="*/ 285905 h 406400"/>
                <a:gd name="connsiteX2" fmla="*/ 174623 w 174623"/>
                <a:gd name="connsiteY2" fmla="*/ 171295 h 406400"/>
                <a:gd name="connsiteX3" fmla="*/ 64076 w 174623"/>
                <a:gd name="connsiteY3" fmla="*/ 406400 h 406400"/>
                <a:gd name="connsiteX0" fmla="*/ 118340 w 174623"/>
                <a:gd name="connsiteY0" fmla="*/ 0 h 369230"/>
                <a:gd name="connsiteX1" fmla="*/ 0 w 174623"/>
                <a:gd name="connsiteY1" fmla="*/ 248735 h 369230"/>
                <a:gd name="connsiteX2" fmla="*/ 174623 w 174623"/>
                <a:gd name="connsiteY2" fmla="*/ 134125 h 369230"/>
                <a:gd name="connsiteX3" fmla="*/ 64076 w 174623"/>
                <a:gd name="connsiteY3" fmla="*/ 369230 h 3692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623" h="369230">
                  <a:moveTo>
                    <a:pt x="118340" y="0"/>
                  </a:moveTo>
                  <a:lnTo>
                    <a:pt x="0" y="248735"/>
                  </a:lnTo>
                  <a:lnTo>
                    <a:pt x="174623" y="134125"/>
                  </a:lnTo>
                  <a:lnTo>
                    <a:pt x="64076" y="369230"/>
                  </a:lnTo>
                </a:path>
              </a:pathLst>
            </a:cu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99" name="Oval 198"/>
          <p:cNvSpPr/>
          <p:nvPr/>
        </p:nvSpPr>
        <p:spPr>
          <a:xfrm>
            <a:off x="8672512" y="4312922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4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00" name="Oval 199"/>
          <p:cNvSpPr/>
          <p:nvPr/>
        </p:nvSpPr>
        <p:spPr>
          <a:xfrm>
            <a:off x="8672512" y="4572002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5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01" name="Straight Arrow Connector 200"/>
          <p:cNvCxnSpPr/>
          <p:nvPr/>
        </p:nvCxnSpPr>
        <p:spPr>
          <a:xfrm>
            <a:off x="8817292" y="4815842"/>
            <a:ext cx="261620" cy="759460"/>
          </a:xfrm>
          <a:prstGeom prst="straightConnector1">
            <a:avLst/>
          </a:prstGeom>
          <a:ln w="12700">
            <a:solidFill>
              <a:schemeClr val="tx1"/>
            </a:solidFill>
            <a:headEnd type="non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4" name="Oval 203"/>
          <p:cNvSpPr/>
          <p:nvPr/>
        </p:nvSpPr>
        <p:spPr>
          <a:xfrm>
            <a:off x="8990647" y="6043841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8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06" name="TextBox 205"/>
          <p:cNvSpPr txBox="1"/>
          <p:nvPr/>
        </p:nvSpPr>
        <p:spPr>
          <a:xfrm>
            <a:off x="8393778" y="4564382"/>
            <a:ext cx="333745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F1</a:t>
            </a:r>
          </a:p>
        </p:txBody>
      </p:sp>
      <p:grpSp>
        <p:nvGrpSpPr>
          <p:cNvPr id="213" name="Group 212"/>
          <p:cNvGrpSpPr/>
          <p:nvPr/>
        </p:nvGrpSpPr>
        <p:grpSpPr>
          <a:xfrm rot="336406">
            <a:off x="9871393" y="5628013"/>
            <a:ext cx="255651" cy="174625"/>
            <a:chOff x="10007601" y="4972050"/>
            <a:chExt cx="255651" cy="174625"/>
          </a:xfrm>
        </p:grpSpPr>
        <p:sp>
          <p:nvSpPr>
            <p:cNvPr id="210" name="Rectangle 209"/>
            <p:cNvSpPr/>
            <p:nvPr/>
          </p:nvSpPr>
          <p:spPr>
            <a:xfrm>
              <a:off x="10058400" y="5029200"/>
              <a:ext cx="152400" cy="76200"/>
            </a:xfrm>
            <a:prstGeom prst="rect">
              <a:avLst/>
            </a:prstGeom>
            <a:solidFill>
              <a:schemeClr val="bg1"/>
            </a:solidFill>
            <a:ln w="12700">
              <a:noFill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 sz="1000" dirty="0" smtClean="0"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211" name="Freeform 210"/>
            <p:cNvSpPr/>
            <p:nvPr/>
          </p:nvSpPr>
          <p:spPr>
            <a:xfrm>
              <a:off x="10007601" y="4972050"/>
              <a:ext cx="68326" cy="168275"/>
            </a:xfrm>
            <a:custGeom>
              <a:avLst/>
              <a:gdLst>
                <a:gd name="connsiteX0" fmla="*/ 127000 w 127000"/>
                <a:gd name="connsiteY0" fmla="*/ 0 h 406400"/>
                <a:gd name="connsiteX1" fmla="*/ 0 w 127000"/>
                <a:gd name="connsiteY1" fmla="*/ 241300 h 406400"/>
                <a:gd name="connsiteX2" fmla="*/ 127000 w 127000"/>
                <a:gd name="connsiteY2" fmla="*/ 215900 h 406400"/>
                <a:gd name="connsiteX3" fmla="*/ 38100 w 127000"/>
                <a:gd name="connsiteY3" fmla="*/ 406400 h 406400"/>
                <a:gd name="connsiteX0" fmla="*/ 152976 w 152976"/>
                <a:gd name="connsiteY0" fmla="*/ 0 h 406400"/>
                <a:gd name="connsiteX1" fmla="*/ 0 w 152976"/>
                <a:gd name="connsiteY1" fmla="*/ 285905 h 406400"/>
                <a:gd name="connsiteX2" fmla="*/ 152976 w 152976"/>
                <a:gd name="connsiteY2" fmla="*/ 215900 h 406400"/>
                <a:gd name="connsiteX3" fmla="*/ 64076 w 152976"/>
                <a:gd name="connsiteY3" fmla="*/ 406400 h 406400"/>
                <a:gd name="connsiteX0" fmla="*/ 152976 w 174623"/>
                <a:gd name="connsiteY0" fmla="*/ 0 h 406400"/>
                <a:gd name="connsiteX1" fmla="*/ 0 w 174623"/>
                <a:gd name="connsiteY1" fmla="*/ 285905 h 406400"/>
                <a:gd name="connsiteX2" fmla="*/ 174623 w 174623"/>
                <a:gd name="connsiteY2" fmla="*/ 171295 h 406400"/>
                <a:gd name="connsiteX3" fmla="*/ 64076 w 174623"/>
                <a:gd name="connsiteY3" fmla="*/ 406400 h 406400"/>
                <a:gd name="connsiteX0" fmla="*/ 118340 w 174623"/>
                <a:gd name="connsiteY0" fmla="*/ 0 h 369230"/>
                <a:gd name="connsiteX1" fmla="*/ 0 w 174623"/>
                <a:gd name="connsiteY1" fmla="*/ 248735 h 369230"/>
                <a:gd name="connsiteX2" fmla="*/ 174623 w 174623"/>
                <a:gd name="connsiteY2" fmla="*/ 134125 h 369230"/>
                <a:gd name="connsiteX3" fmla="*/ 64076 w 174623"/>
                <a:gd name="connsiteY3" fmla="*/ 369230 h 3692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623" h="369230">
                  <a:moveTo>
                    <a:pt x="118340" y="0"/>
                  </a:moveTo>
                  <a:lnTo>
                    <a:pt x="0" y="248735"/>
                  </a:lnTo>
                  <a:lnTo>
                    <a:pt x="174623" y="134125"/>
                  </a:lnTo>
                  <a:lnTo>
                    <a:pt x="64076" y="369230"/>
                  </a:lnTo>
                </a:path>
              </a:pathLst>
            </a:cu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2" name="Freeform 211"/>
            <p:cNvSpPr/>
            <p:nvPr/>
          </p:nvSpPr>
          <p:spPr>
            <a:xfrm>
              <a:off x="10194926" y="4978400"/>
              <a:ext cx="68326" cy="168275"/>
            </a:xfrm>
            <a:custGeom>
              <a:avLst/>
              <a:gdLst>
                <a:gd name="connsiteX0" fmla="*/ 127000 w 127000"/>
                <a:gd name="connsiteY0" fmla="*/ 0 h 406400"/>
                <a:gd name="connsiteX1" fmla="*/ 0 w 127000"/>
                <a:gd name="connsiteY1" fmla="*/ 241300 h 406400"/>
                <a:gd name="connsiteX2" fmla="*/ 127000 w 127000"/>
                <a:gd name="connsiteY2" fmla="*/ 215900 h 406400"/>
                <a:gd name="connsiteX3" fmla="*/ 38100 w 127000"/>
                <a:gd name="connsiteY3" fmla="*/ 406400 h 406400"/>
                <a:gd name="connsiteX0" fmla="*/ 152976 w 152976"/>
                <a:gd name="connsiteY0" fmla="*/ 0 h 406400"/>
                <a:gd name="connsiteX1" fmla="*/ 0 w 152976"/>
                <a:gd name="connsiteY1" fmla="*/ 285905 h 406400"/>
                <a:gd name="connsiteX2" fmla="*/ 152976 w 152976"/>
                <a:gd name="connsiteY2" fmla="*/ 215900 h 406400"/>
                <a:gd name="connsiteX3" fmla="*/ 64076 w 152976"/>
                <a:gd name="connsiteY3" fmla="*/ 406400 h 406400"/>
                <a:gd name="connsiteX0" fmla="*/ 152976 w 174623"/>
                <a:gd name="connsiteY0" fmla="*/ 0 h 406400"/>
                <a:gd name="connsiteX1" fmla="*/ 0 w 174623"/>
                <a:gd name="connsiteY1" fmla="*/ 285905 h 406400"/>
                <a:gd name="connsiteX2" fmla="*/ 174623 w 174623"/>
                <a:gd name="connsiteY2" fmla="*/ 171295 h 406400"/>
                <a:gd name="connsiteX3" fmla="*/ 64076 w 174623"/>
                <a:gd name="connsiteY3" fmla="*/ 406400 h 406400"/>
                <a:gd name="connsiteX0" fmla="*/ 118340 w 174623"/>
                <a:gd name="connsiteY0" fmla="*/ 0 h 369230"/>
                <a:gd name="connsiteX1" fmla="*/ 0 w 174623"/>
                <a:gd name="connsiteY1" fmla="*/ 248735 h 369230"/>
                <a:gd name="connsiteX2" fmla="*/ 174623 w 174623"/>
                <a:gd name="connsiteY2" fmla="*/ 134125 h 369230"/>
                <a:gd name="connsiteX3" fmla="*/ 64076 w 174623"/>
                <a:gd name="connsiteY3" fmla="*/ 369230 h 3692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4623" h="369230">
                  <a:moveTo>
                    <a:pt x="118340" y="0"/>
                  </a:moveTo>
                  <a:lnTo>
                    <a:pt x="0" y="248735"/>
                  </a:lnTo>
                  <a:lnTo>
                    <a:pt x="174623" y="134125"/>
                  </a:lnTo>
                  <a:lnTo>
                    <a:pt x="64076" y="369230"/>
                  </a:lnTo>
                </a:path>
              </a:pathLst>
            </a:custGeom>
            <a:ln w="25400">
              <a:solidFill>
                <a:schemeClr val="tx1"/>
              </a:solidFill>
              <a:tailEnd type="none" w="med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4" name="Rectangle 213"/>
          <p:cNvSpPr/>
          <p:nvPr/>
        </p:nvSpPr>
        <p:spPr>
          <a:xfrm rot="692866">
            <a:off x="10254614" y="5665155"/>
            <a:ext cx="228600" cy="76200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15" name="Straight Arrow Connector 214"/>
          <p:cNvCxnSpPr/>
          <p:nvPr/>
        </p:nvCxnSpPr>
        <p:spPr>
          <a:xfrm>
            <a:off x="10020300" y="5052060"/>
            <a:ext cx="346531" cy="623027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6" name="Oval 215"/>
          <p:cNvSpPr/>
          <p:nvPr/>
        </p:nvSpPr>
        <p:spPr>
          <a:xfrm>
            <a:off x="10200836" y="4267202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8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17" name="TextBox 216"/>
          <p:cNvSpPr txBox="1"/>
          <p:nvPr/>
        </p:nvSpPr>
        <p:spPr>
          <a:xfrm>
            <a:off x="10398956" y="4283827"/>
            <a:ext cx="263886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HEAT SHRINK TUBING (STRAIN RELIEF)</a:t>
            </a:r>
          </a:p>
        </p:txBody>
      </p:sp>
      <p:sp>
        <p:nvSpPr>
          <p:cNvPr id="124" name="Freeform 123"/>
          <p:cNvSpPr/>
          <p:nvPr/>
        </p:nvSpPr>
        <p:spPr>
          <a:xfrm>
            <a:off x="10422730" y="5671346"/>
            <a:ext cx="361950" cy="190500"/>
          </a:xfrm>
          <a:custGeom>
            <a:avLst/>
            <a:gdLst>
              <a:gd name="connsiteX0" fmla="*/ 31750 w 342900"/>
              <a:gd name="connsiteY0" fmla="*/ 0 h 190500"/>
              <a:gd name="connsiteX1" fmla="*/ 342900 w 342900"/>
              <a:gd name="connsiteY1" fmla="*/ 101600 h 190500"/>
              <a:gd name="connsiteX2" fmla="*/ 292100 w 342900"/>
              <a:gd name="connsiteY2" fmla="*/ 190500 h 190500"/>
              <a:gd name="connsiteX3" fmla="*/ 0 w 342900"/>
              <a:gd name="connsiteY3" fmla="*/ 107950 h 190500"/>
              <a:gd name="connsiteX4" fmla="*/ 31750 w 342900"/>
              <a:gd name="connsiteY4" fmla="*/ 0 h 190500"/>
              <a:gd name="connsiteX0" fmla="*/ 31750 w 342900"/>
              <a:gd name="connsiteY0" fmla="*/ 0 h 204787"/>
              <a:gd name="connsiteX1" fmla="*/ 342900 w 342900"/>
              <a:gd name="connsiteY1" fmla="*/ 101600 h 204787"/>
              <a:gd name="connsiteX2" fmla="*/ 301625 w 342900"/>
              <a:gd name="connsiteY2" fmla="*/ 204787 h 204787"/>
              <a:gd name="connsiteX3" fmla="*/ 0 w 342900"/>
              <a:gd name="connsiteY3" fmla="*/ 107950 h 204787"/>
              <a:gd name="connsiteX4" fmla="*/ 31750 w 342900"/>
              <a:gd name="connsiteY4" fmla="*/ 0 h 204787"/>
              <a:gd name="connsiteX0" fmla="*/ 31750 w 342900"/>
              <a:gd name="connsiteY0" fmla="*/ 0 h 183356"/>
              <a:gd name="connsiteX1" fmla="*/ 342900 w 342900"/>
              <a:gd name="connsiteY1" fmla="*/ 101600 h 183356"/>
              <a:gd name="connsiteX2" fmla="*/ 258763 w 342900"/>
              <a:gd name="connsiteY2" fmla="*/ 183356 h 183356"/>
              <a:gd name="connsiteX3" fmla="*/ 0 w 342900"/>
              <a:gd name="connsiteY3" fmla="*/ 107950 h 183356"/>
              <a:gd name="connsiteX4" fmla="*/ 31750 w 342900"/>
              <a:gd name="connsiteY4" fmla="*/ 0 h 183356"/>
              <a:gd name="connsiteX0" fmla="*/ 31750 w 302419"/>
              <a:gd name="connsiteY0" fmla="*/ 0 h 183356"/>
              <a:gd name="connsiteX1" fmla="*/ 302419 w 302419"/>
              <a:gd name="connsiteY1" fmla="*/ 92075 h 183356"/>
              <a:gd name="connsiteX2" fmla="*/ 258763 w 302419"/>
              <a:gd name="connsiteY2" fmla="*/ 183356 h 183356"/>
              <a:gd name="connsiteX3" fmla="*/ 0 w 302419"/>
              <a:gd name="connsiteY3" fmla="*/ 107950 h 183356"/>
              <a:gd name="connsiteX4" fmla="*/ 31750 w 302419"/>
              <a:gd name="connsiteY4" fmla="*/ 0 h 183356"/>
              <a:gd name="connsiteX0" fmla="*/ 91281 w 361950"/>
              <a:gd name="connsiteY0" fmla="*/ 0 h 183356"/>
              <a:gd name="connsiteX1" fmla="*/ 361950 w 361950"/>
              <a:gd name="connsiteY1" fmla="*/ 92075 h 183356"/>
              <a:gd name="connsiteX2" fmla="*/ 318294 w 361950"/>
              <a:gd name="connsiteY2" fmla="*/ 183356 h 183356"/>
              <a:gd name="connsiteX3" fmla="*/ 0 w 361950"/>
              <a:gd name="connsiteY3" fmla="*/ 88900 h 183356"/>
              <a:gd name="connsiteX4" fmla="*/ 91281 w 361950"/>
              <a:gd name="connsiteY4" fmla="*/ 0 h 183356"/>
              <a:gd name="connsiteX0" fmla="*/ 34131 w 361950"/>
              <a:gd name="connsiteY0" fmla="*/ 0 h 190500"/>
              <a:gd name="connsiteX1" fmla="*/ 361950 w 361950"/>
              <a:gd name="connsiteY1" fmla="*/ 99219 h 190500"/>
              <a:gd name="connsiteX2" fmla="*/ 318294 w 361950"/>
              <a:gd name="connsiteY2" fmla="*/ 190500 h 190500"/>
              <a:gd name="connsiteX3" fmla="*/ 0 w 361950"/>
              <a:gd name="connsiteY3" fmla="*/ 96044 h 190500"/>
              <a:gd name="connsiteX4" fmla="*/ 34131 w 361950"/>
              <a:gd name="connsiteY4" fmla="*/ 0 h 190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61950" h="190500">
                <a:moveTo>
                  <a:pt x="34131" y="0"/>
                </a:moveTo>
                <a:lnTo>
                  <a:pt x="361950" y="99219"/>
                </a:lnTo>
                <a:lnTo>
                  <a:pt x="318294" y="190500"/>
                </a:lnTo>
                <a:lnTo>
                  <a:pt x="0" y="96044"/>
                </a:lnTo>
                <a:lnTo>
                  <a:pt x="34131" y="0"/>
                </a:lnTo>
                <a:close/>
              </a:path>
            </a:pathLst>
          </a:custGeom>
          <a:solidFill>
            <a:srgbClr val="FF000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1" name="Oval 220"/>
          <p:cNvSpPr/>
          <p:nvPr/>
        </p:nvSpPr>
        <p:spPr>
          <a:xfrm>
            <a:off x="6449377" y="3853817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7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22" name="Oval 221"/>
          <p:cNvSpPr/>
          <p:nvPr/>
        </p:nvSpPr>
        <p:spPr>
          <a:xfrm>
            <a:off x="11491912" y="5191127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3</a:t>
            </a:r>
          </a:p>
        </p:txBody>
      </p:sp>
      <p:cxnSp>
        <p:nvCxnSpPr>
          <p:cNvPr id="223" name="Straight Arrow Connector 222"/>
          <p:cNvCxnSpPr/>
          <p:nvPr/>
        </p:nvCxnSpPr>
        <p:spPr>
          <a:xfrm flipH="1">
            <a:off x="11196637" y="5588000"/>
            <a:ext cx="298677" cy="212727"/>
          </a:xfrm>
          <a:prstGeom prst="straightConnector1">
            <a:avLst/>
          </a:prstGeom>
          <a:ln w="12700">
            <a:solidFill>
              <a:schemeClr val="tx1"/>
            </a:solidFill>
            <a:headEnd type="none" w="med" len="lg"/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9" name="Oval 228"/>
          <p:cNvSpPr/>
          <p:nvPr/>
        </p:nvSpPr>
        <p:spPr>
          <a:xfrm>
            <a:off x="6367462" y="4848227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6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232" name="Straight Arrow Connector 231"/>
          <p:cNvCxnSpPr/>
          <p:nvPr/>
        </p:nvCxnSpPr>
        <p:spPr>
          <a:xfrm flipV="1">
            <a:off x="7958137" y="5683252"/>
            <a:ext cx="133350" cy="317500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4" name="Oval 233"/>
          <p:cNvSpPr/>
          <p:nvPr/>
        </p:nvSpPr>
        <p:spPr>
          <a:xfrm>
            <a:off x="7796212" y="5991227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6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37" name="TextBox 236"/>
          <p:cNvSpPr txBox="1"/>
          <p:nvPr/>
        </p:nvSpPr>
        <p:spPr>
          <a:xfrm>
            <a:off x="6855922" y="2720341"/>
            <a:ext cx="17526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PUSH BUTTON SWITCH</a:t>
            </a:r>
          </a:p>
        </p:txBody>
      </p:sp>
      <p:sp>
        <p:nvSpPr>
          <p:cNvPr id="242" name="TextBox 241"/>
          <p:cNvSpPr txBox="1"/>
          <p:nvPr/>
        </p:nvSpPr>
        <p:spPr>
          <a:xfrm>
            <a:off x="4343400" y="4724400"/>
            <a:ext cx="6671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12 AWG</a:t>
            </a:r>
          </a:p>
        </p:txBody>
      </p:sp>
      <p:sp>
        <p:nvSpPr>
          <p:cNvPr id="243" name="TextBox 242"/>
          <p:cNvSpPr txBox="1"/>
          <p:nvPr/>
        </p:nvSpPr>
        <p:spPr>
          <a:xfrm>
            <a:off x="7998196" y="5995670"/>
            <a:ext cx="6671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12 AWG</a:t>
            </a:r>
          </a:p>
        </p:txBody>
      </p:sp>
      <p:sp>
        <p:nvSpPr>
          <p:cNvPr id="244" name="TextBox 243"/>
          <p:cNvSpPr txBox="1"/>
          <p:nvPr/>
        </p:nvSpPr>
        <p:spPr>
          <a:xfrm>
            <a:off x="6154189" y="5084025"/>
            <a:ext cx="6671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12 AWG</a:t>
            </a:r>
          </a:p>
        </p:txBody>
      </p:sp>
      <p:sp>
        <p:nvSpPr>
          <p:cNvPr id="97" name="Oval 96"/>
          <p:cNvSpPr/>
          <p:nvPr/>
        </p:nvSpPr>
        <p:spPr>
          <a:xfrm>
            <a:off x="9975850" y="6216650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6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98" name="Straight Arrow Connector 97"/>
          <p:cNvCxnSpPr/>
          <p:nvPr/>
        </p:nvCxnSpPr>
        <p:spPr>
          <a:xfrm flipV="1">
            <a:off x="10109200" y="5727700"/>
            <a:ext cx="69850" cy="495300"/>
          </a:xfrm>
          <a:prstGeom prst="straightConnector1">
            <a:avLst/>
          </a:prstGeom>
          <a:ln w="12700">
            <a:solidFill>
              <a:schemeClr val="tx1"/>
            </a:solidFill>
            <a:tailEnd type="triangl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TextBox 102"/>
          <p:cNvSpPr txBox="1"/>
          <p:nvPr/>
        </p:nvSpPr>
        <p:spPr>
          <a:xfrm>
            <a:off x="10160280" y="6218464"/>
            <a:ext cx="66717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12 AWG</a:t>
            </a:r>
          </a:p>
        </p:txBody>
      </p:sp>
      <p:sp>
        <p:nvSpPr>
          <p:cNvPr id="107" name="TextBox 106"/>
          <p:cNvSpPr txBox="1"/>
          <p:nvPr/>
        </p:nvSpPr>
        <p:spPr>
          <a:xfrm>
            <a:off x="8869680" y="4579620"/>
            <a:ext cx="52610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FUSE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16" name="Straight Connector 115"/>
          <p:cNvCxnSpPr/>
          <p:nvPr/>
        </p:nvCxnSpPr>
        <p:spPr>
          <a:xfrm flipV="1">
            <a:off x="10021752" y="4511040"/>
            <a:ext cx="265248" cy="545737"/>
          </a:xfrm>
          <a:prstGeom prst="line">
            <a:avLst/>
          </a:prstGeom>
          <a:ln w="12700">
            <a:solidFill>
              <a:schemeClr val="tx1"/>
            </a:solidFill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TextBox 119"/>
          <p:cNvSpPr txBox="1"/>
          <p:nvPr/>
        </p:nvSpPr>
        <p:spPr>
          <a:xfrm>
            <a:off x="8884920" y="4320540"/>
            <a:ext cx="109517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FUSE HOLDER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23" name="TextBox 122"/>
          <p:cNvSpPr txBox="1"/>
          <p:nvPr/>
        </p:nvSpPr>
        <p:spPr>
          <a:xfrm>
            <a:off x="11734800" y="5181600"/>
            <a:ext cx="62549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CLAMP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26" name="TextBox 125"/>
          <p:cNvSpPr txBox="1"/>
          <p:nvPr/>
        </p:nvSpPr>
        <p:spPr>
          <a:xfrm>
            <a:off x="2654300" y="4711700"/>
            <a:ext cx="109356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BANANA PLUG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4" name="Oval 153"/>
          <p:cNvSpPr/>
          <p:nvPr/>
        </p:nvSpPr>
        <p:spPr>
          <a:xfrm>
            <a:off x="8991600" y="6298110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9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7" name="Oval 156"/>
          <p:cNvSpPr/>
          <p:nvPr/>
        </p:nvSpPr>
        <p:spPr>
          <a:xfrm>
            <a:off x="2456543" y="4962796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9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8" name="Oval 157"/>
          <p:cNvSpPr/>
          <p:nvPr/>
        </p:nvSpPr>
        <p:spPr>
          <a:xfrm>
            <a:off x="11491686" y="5438139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9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9" name="Oval 158"/>
          <p:cNvSpPr/>
          <p:nvPr/>
        </p:nvSpPr>
        <p:spPr>
          <a:xfrm>
            <a:off x="6629400" y="2971800"/>
            <a:ext cx="251460" cy="251460"/>
          </a:xfrm>
          <a:prstGeom prst="ellipse">
            <a:avLst/>
          </a:prstGeom>
          <a:noFill/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latin typeface="Arial" pitchFamily="34" charset="0"/>
                <a:cs typeface="Arial" pitchFamily="34" charset="0"/>
              </a:rPr>
              <a:t>9</a:t>
            </a:r>
            <a:endParaRPr lang="en-US" sz="10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12700">
          <a:solidFill>
            <a:schemeClr val="tx1"/>
          </a:solidFill>
        </a:ln>
      </a:spPr>
      <a:bodyPr rtlCol="0" anchor="ctr"/>
      <a:lstStyle>
        <a:defPPr algn="ctr">
          <a:defRPr sz="1000" dirty="0" smtClean="0">
            <a:latin typeface="Arial" pitchFamily="34" charset="0"/>
            <a:cs typeface="Arial" pitchFamily="34" charset="0"/>
          </a:defRPr>
        </a:defPPr>
      </a:lstStyle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spDef>
    <a:lnDef>
      <a:spPr>
        <a:ln w="12700">
          <a:solidFill>
            <a:schemeClr val="tx1"/>
          </a:solidFill>
          <a:tailEnd type="none" w="med" len="lg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1000" dirty="0" smtClean="0">
            <a:latin typeface="Arial" pitchFamily="34" charset="0"/>
            <a:cs typeface="Arial" pitchFamily="34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2521</TotalTime>
  <Words>158</Words>
  <Application>Microsoft Office PowerPoint</Application>
  <PresentationFormat>Custom</PresentationFormat>
  <Paragraphs>83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Paul</dc:creator>
  <cp:lastModifiedBy>Paul</cp:lastModifiedBy>
  <cp:revision>444</cp:revision>
  <dcterms:created xsi:type="dcterms:W3CDTF">2006-08-16T00:00:00Z</dcterms:created>
  <dcterms:modified xsi:type="dcterms:W3CDTF">2022-08-11T23:32:35Z</dcterms:modified>
</cp:coreProperties>
</file>

<file path=docProps/thumbnail.jpeg>
</file>