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8" r:id="rId2"/>
  </p:sldIdLst>
  <p:sldSz cx="15544800" cy="10058400"/>
  <p:notesSz cx="6858000" cy="9144000"/>
  <p:defaultTextStyle>
    <a:defPPr>
      <a:defRPr lang="en-US"/>
    </a:defPPr>
    <a:lvl1pPr marL="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1pPr>
    <a:lvl2pPr marL="73152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2pPr>
    <a:lvl3pPr marL="146304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3pPr>
    <a:lvl4pPr marL="219456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4pPr>
    <a:lvl5pPr marL="292608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5pPr>
    <a:lvl6pPr marL="365760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6pPr>
    <a:lvl7pPr marL="438912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7pPr>
    <a:lvl8pPr marL="512064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8pPr>
    <a:lvl9pPr marL="585216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00000"/>
    <a:srgbClr val="007033"/>
    <a:srgbClr val="6C0000"/>
    <a:srgbClr val="BC8F00"/>
    <a:srgbClr val="AF4F3F"/>
    <a:srgbClr val="7F6BB9"/>
    <a:srgbClr val="11FF7D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5997" autoAdjust="0"/>
    <p:restoredTop sz="94548" autoAdjust="0"/>
  </p:normalViewPr>
  <p:slideViewPr>
    <p:cSldViewPr>
      <p:cViewPr varScale="1">
        <p:scale>
          <a:sx n="57" d="100"/>
          <a:sy n="57" d="100"/>
        </p:scale>
        <p:origin x="-1254" y="-78"/>
      </p:cViewPr>
      <p:guideLst>
        <p:guide orient="horz" pos="3168"/>
        <p:guide pos="48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555374-E345-4256-B268-51232EF0A7A5}" type="datetimeFigureOut">
              <a:rPr lang="en-US" smtClean="0"/>
              <a:pPr/>
              <a:t>8/11/2022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79463" y="685800"/>
            <a:ext cx="529907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7FD56E-E6EF-4A00-BBDE-4ACBDB4BF36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1pPr>
    <a:lvl2pPr marL="73152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2pPr>
    <a:lvl3pPr marL="146304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3pPr>
    <a:lvl4pPr marL="219456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4pPr>
    <a:lvl5pPr marL="292608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5pPr>
    <a:lvl6pPr marL="365760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6pPr>
    <a:lvl7pPr marL="438912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7pPr>
    <a:lvl8pPr marL="512064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8pPr>
    <a:lvl9pPr marL="585216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Rectangle 120"/>
          <p:cNvSpPr/>
          <p:nvPr userDrawn="1"/>
        </p:nvSpPr>
        <p:spPr>
          <a:xfrm>
            <a:off x="389385" y="387816"/>
            <a:ext cx="14782800" cy="9296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125" name="Group 124"/>
          <p:cNvGrpSpPr/>
          <p:nvPr userDrawn="1"/>
        </p:nvGrpSpPr>
        <p:grpSpPr>
          <a:xfrm>
            <a:off x="7668867" y="73500"/>
            <a:ext cx="207169" cy="294424"/>
            <a:chOff x="7662863" y="66684"/>
            <a:chExt cx="207169" cy="294424"/>
          </a:xfrm>
        </p:grpSpPr>
        <p:sp>
          <p:nvSpPr>
            <p:cNvPr id="130" name="Isosceles Triangle 129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3" name="Straight Connector 132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4" name="Group 133"/>
          <p:cNvGrpSpPr/>
          <p:nvPr userDrawn="1"/>
        </p:nvGrpSpPr>
        <p:grpSpPr>
          <a:xfrm flipV="1">
            <a:off x="7671251" y="9686315"/>
            <a:ext cx="207169" cy="294424"/>
            <a:chOff x="7662863" y="66684"/>
            <a:chExt cx="207169" cy="294424"/>
          </a:xfrm>
        </p:grpSpPr>
        <p:sp>
          <p:nvSpPr>
            <p:cNvPr id="136" name="Isosceles Triangle 135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9" name="Straight Connector 138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0" name="Group 139"/>
          <p:cNvGrpSpPr/>
          <p:nvPr userDrawn="1"/>
        </p:nvGrpSpPr>
        <p:grpSpPr>
          <a:xfrm rot="16200000" flipV="1">
            <a:off x="15218929" y="4889994"/>
            <a:ext cx="207169" cy="294424"/>
            <a:chOff x="7662863" y="66684"/>
            <a:chExt cx="207169" cy="294424"/>
          </a:xfrm>
        </p:grpSpPr>
        <p:sp>
          <p:nvSpPr>
            <p:cNvPr id="141" name="Isosceles Triangle 140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42" name="Straight Connector 141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3" name="Group 142"/>
          <p:cNvGrpSpPr/>
          <p:nvPr userDrawn="1"/>
        </p:nvGrpSpPr>
        <p:grpSpPr>
          <a:xfrm rot="5400000" flipH="1" flipV="1">
            <a:off x="118688" y="4889998"/>
            <a:ext cx="207169" cy="294424"/>
            <a:chOff x="7662863" y="66684"/>
            <a:chExt cx="207169" cy="294424"/>
          </a:xfrm>
        </p:grpSpPr>
        <p:sp>
          <p:nvSpPr>
            <p:cNvPr id="144" name="Isosceles Triangle 143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45" name="Straight Connector 144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8" name="Rectangle 147"/>
          <p:cNvSpPr/>
          <p:nvPr userDrawn="1"/>
        </p:nvSpPr>
        <p:spPr>
          <a:xfrm>
            <a:off x="10370001" y="6721941"/>
            <a:ext cx="4800600" cy="296545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6" name="Rectangle 155"/>
          <p:cNvSpPr/>
          <p:nvPr userDrawn="1"/>
        </p:nvSpPr>
        <p:spPr>
          <a:xfrm>
            <a:off x="7552185" y="7626816"/>
            <a:ext cx="2819400" cy="2057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7" name="TextBox 24"/>
          <p:cNvSpPr txBox="1"/>
          <p:nvPr userDrawn="1"/>
        </p:nvSpPr>
        <p:spPr>
          <a:xfrm>
            <a:off x="7933185" y="7622053"/>
            <a:ext cx="95731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APPROVALS</a:t>
            </a:r>
          </a:p>
        </p:txBody>
      </p:sp>
      <p:sp>
        <p:nvSpPr>
          <p:cNvPr id="159" name="Rectangle 158"/>
          <p:cNvSpPr/>
          <p:nvPr userDrawn="1"/>
        </p:nvSpPr>
        <p:spPr>
          <a:xfrm>
            <a:off x="5199133" y="7626816"/>
            <a:ext cx="2354580" cy="2057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63" name="TextBox 26"/>
          <p:cNvSpPr txBox="1"/>
          <p:nvPr userDrawn="1"/>
        </p:nvSpPr>
        <p:spPr>
          <a:xfrm>
            <a:off x="5510283" y="9455616"/>
            <a:ext cx="178286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NEXT</a:t>
            </a:r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>HIGHER ASSEMBLY</a:t>
            </a:r>
          </a:p>
        </p:txBody>
      </p:sp>
      <p:sp>
        <p:nvSpPr>
          <p:cNvPr id="164" name="Rectangle 163"/>
          <p:cNvSpPr/>
          <p:nvPr userDrawn="1"/>
        </p:nvSpPr>
        <p:spPr>
          <a:xfrm>
            <a:off x="2846459" y="7626816"/>
            <a:ext cx="2354580" cy="2057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65" name="TextBox 28"/>
          <p:cNvSpPr txBox="1"/>
          <p:nvPr userDrawn="1"/>
        </p:nvSpPr>
        <p:spPr>
          <a:xfrm>
            <a:off x="2846118" y="7633166"/>
            <a:ext cx="233910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UNLESS OTHERWISE SPECIFIED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DIMENSIONS ARE IN MILLIMETERS</a:t>
            </a:r>
          </a:p>
        </p:txBody>
      </p:sp>
      <p:cxnSp>
        <p:nvCxnSpPr>
          <p:cNvPr id="166" name="Straight Connector 165"/>
          <p:cNvCxnSpPr/>
          <p:nvPr userDrawn="1"/>
        </p:nvCxnSpPr>
        <p:spPr>
          <a:xfrm>
            <a:off x="10371585" y="87793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Straight Connector 167"/>
          <p:cNvCxnSpPr/>
          <p:nvPr userDrawn="1"/>
        </p:nvCxnSpPr>
        <p:spPr>
          <a:xfrm>
            <a:off x="10371585" y="92365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9" name="Straight Connector 168"/>
          <p:cNvCxnSpPr/>
          <p:nvPr userDrawn="1"/>
        </p:nvCxnSpPr>
        <p:spPr>
          <a:xfrm>
            <a:off x="10962135" y="877299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0" name="TextBox 35"/>
          <p:cNvSpPr txBox="1"/>
          <p:nvPr userDrawn="1"/>
        </p:nvSpPr>
        <p:spPr>
          <a:xfrm>
            <a:off x="10441435" y="8747591"/>
            <a:ext cx="4683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SIZE</a:t>
            </a:r>
          </a:p>
        </p:txBody>
      </p:sp>
      <p:sp>
        <p:nvSpPr>
          <p:cNvPr id="171" name="TextBox 36"/>
          <p:cNvSpPr txBox="1"/>
          <p:nvPr userDrawn="1"/>
        </p:nvSpPr>
        <p:spPr>
          <a:xfrm>
            <a:off x="10496995" y="8880937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172" name="TextBox 38"/>
          <p:cNvSpPr txBox="1"/>
          <p:nvPr userDrawn="1"/>
        </p:nvSpPr>
        <p:spPr>
          <a:xfrm>
            <a:off x="11152630" y="8747591"/>
            <a:ext cx="95250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CAGE CODE</a:t>
            </a:r>
          </a:p>
        </p:txBody>
      </p:sp>
      <p:sp>
        <p:nvSpPr>
          <p:cNvPr id="173" name="TextBox 39"/>
          <p:cNvSpPr txBox="1"/>
          <p:nvPr userDrawn="1"/>
        </p:nvSpPr>
        <p:spPr>
          <a:xfrm>
            <a:off x="12238485" y="8747591"/>
            <a:ext cx="72648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DWG NO</a:t>
            </a:r>
          </a:p>
        </p:txBody>
      </p:sp>
      <p:sp>
        <p:nvSpPr>
          <p:cNvPr id="174" name="TextBox 40"/>
          <p:cNvSpPr txBox="1"/>
          <p:nvPr userDrawn="1"/>
        </p:nvSpPr>
        <p:spPr>
          <a:xfrm>
            <a:off x="14682717" y="8747591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cxnSp>
        <p:nvCxnSpPr>
          <p:cNvPr id="175" name="Straight Connector 174"/>
          <p:cNvCxnSpPr/>
          <p:nvPr userDrawn="1"/>
        </p:nvCxnSpPr>
        <p:spPr>
          <a:xfrm>
            <a:off x="146387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Straight Connector 175"/>
          <p:cNvCxnSpPr/>
          <p:nvPr userDrawn="1"/>
        </p:nvCxnSpPr>
        <p:spPr>
          <a:xfrm>
            <a:off x="122765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Straight Connector 176"/>
          <p:cNvCxnSpPr/>
          <p:nvPr userDrawn="1"/>
        </p:nvCxnSpPr>
        <p:spPr>
          <a:xfrm>
            <a:off x="115907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8" name="TextBox 44"/>
          <p:cNvSpPr txBox="1"/>
          <p:nvPr userDrawn="1"/>
        </p:nvSpPr>
        <p:spPr>
          <a:xfrm>
            <a:off x="10339835" y="9204791"/>
            <a:ext cx="60305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SCALE</a:t>
            </a:r>
          </a:p>
        </p:txBody>
      </p:sp>
      <p:cxnSp>
        <p:nvCxnSpPr>
          <p:cNvPr id="179" name="Straight Connector 178"/>
          <p:cNvCxnSpPr/>
          <p:nvPr userDrawn="1"/>
        </p:nvCxnSpPr>
        <p:spPr>
          <a:xfrm>
            <a:off x="135719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0" name="TextBox 46"/>
          <p:cNvSpPr txBox="1"/>
          <p:nvPr userDrawn="1"/>
        </p:nvSpPr>
        <p:spPr>
          <a:xfrm>
            <a:off x="13571985" y="9204791"/>
            <a:ext cx="6110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SHEET</a:t>
            </a:r>
          </a:p>
        </p:txBody>
      </p:sp>
      <p:cxnSp>
        <p:nvCxnSpPr>
          <p:cNvPr id="181" name="Straight Connector 180"/>
          <p:cNvCxnSpPr/>
          <p:nvPr userDrawn="1"/>
        </p:nvCxnSpPr>
        <p:spPr>
          <a:xfrm>
            <a:off x="10371585" y="76363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2" name="TextBox 48"/>
          <p:cNvSpPr txBox="1"/>
          <p:nvPr userDrawn="1"/>
        </p:nvSpPr>
        <p:spPr>
          <a:xfrm>
            <a:off x="10320785" y="7623641"/>
            <a:ext cx="53251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TITLE</a:t>
            </a:r>
          </a:p>
        </p:txBody>
      </p:sp>
      <p:sp>
        <p:nvSpPr>
          <p:cNvPr id="183" name="TextBox 49"/>
          <p:cNvSpPr txBox="1"/>
          <p:nvPr userDrawn="1"/>
        </p:nvSpPr>
        <p:spPr>
          <a:xfrm>
            <a:off x="10587485" y="6696541"/>
            <a:ext cx="368517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b="1" dirty="0" smtClean="0">
                <a:latin typeface="Arial" pitchFamily="34" charset="0"/>
                <a:cs typeface="Arial" pitchFamily="34" charset="0"/>
              </a:rPr>
              <a:t>XYAXIS</a:t>
            </a:r>
            <a:r>
              <a:rPr lang="en-US" sz="1400" dirty="0" smtClean="0">
                <a:latin typeface="Arial" pitchFamily="34" charset="0"/>
                <a:cs typeface="Arial" pitchFamily="34" charset="0"/>
              </a:rPr>
              <a:t> – Romsky Consultation</a:t>
            </a:r>
            <a:r>
              <a:rPr lang="en-US" sz="1400" baseline="0" dirty="0" smtClean="0">
                <a:latin typeface="Arial" pitchFamily="34" charset="0"/>
                <a:cs typeface="Arial" pitchFamily="34" charset="0"/>
              </a:rPr>
              <a:t> Consortium</a:t>
            </a:r>
            <a:endParaRPr lang="en-US" sz="1400" i="1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84" name="Rectangle 183"/>
          <p:cNvSpPr/>
          <p:nvPr userDrawn="1"/>
        </p:nvSpPr>
        <p:spPr>
          <a:xfrm>
            <a:off x="9696450" y="387816"/>
            <a:ext cx="5478780" cy="6985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85" name="TextBox 51"/>
          <p:cNvSpPr txBox="1"/>
          <p:nvPr userDrawn="1"/>
        </p:nvSpPr>
        <p:spPr>
          <a:xfrm>
            <a:off x="11711444" y="387816"/>
            <a:ext cx="139974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REVISION HISTORY</a:t>
            </a:r>
          </a:p>
        </p:txBody>
      </p:sp>
      <p:cxnSp>
        <p:nvCxnSpPr>
          <p:cNvPr id="186" name="Straight Connector 185"/>
          <p:cNvCxnSpPr/>
          <p:nvPr userDrawn="1"/>
        </p:nvCxnSpPr>
        <p:spPr>
          <a:xfrm>
            <a:off x="9702800" y="6164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Straight Connector 186"/>
          <p:cNvCxnSpPr/>
          <p:nvPr userDrawn="1"/>
        </p:nvCxnSpPr>
        <p:spPr>
          <a:xfrm>
            <a:off x="9696450" y="8450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8" name="TextBox 57"/>
          <p:cNvSpPr txBox="1"/>
          <p:nvPr userDrawn="1"/>
        </p:nvSpPr>
        <p:spPr>
          <a:xfrm>
            <a:off x="9696450" y="610066"/>
            <a:ext cx="54053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ZONE</a:t>
            </a:r>
          </a:p>
        </p:txBody>
      </p:sp>
      <p:sp>
        <p:nvSpPr>
          <p:cNvPr id="189" name="TextBox 58"/>
          <p:cNvSpPr txBox="1"/>
          <p:nvPr userDrawn="1"/>
        </p:nvSpPr>
        <p:spPr>
          <a:xfrm>
            <a:off x="10255250" y="610066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sp>
        <p:nvSpPr>
          <p:cNvPr id="190" name="TextBox 59"/>
          <p:cNvSpPr txBox="1"/>
          <p:nvPr userDrawn="1"/>
        </p:nvSpPr>
        <p:spPr>
          <a:xfrm>
            <a:off x="11386094" y="610066"/>
            <a:ext cx="10599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DESCRIPTION</a:t>
            </a:r>
          </a:p>
        </p:txBody>
      </p:sp>
      <p:sp>
        <p:nvSpPr>
          <p:cNvPr id="191" name="TextBox 60"/>
          <p:cNvSpPr txBox="1"/>
          <p:nvPr userDrawn="1"/>
        </p:nvSpPr>
        <p:spPr>
          <a:xfrm>
            <a:off x="13475644" y="610066"/>
            <a:ext cx="5261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DATE</a:t>
            </a:r>
          </a:p>
        </p:txBody>
      </p:sp>
      <p:sp>
        <p:nvSpPr>
          <p:cNvPr id="192" name="TextBox 61"/>
          <p:cNvSpPr txBox="1"/>
          <p:nvPr userDrawn="1"/>
        </p:nvSpPr>
        <p:spPr>
          <a:xfrm>
            <a:off x="14230350" y="610066"/>
            <a:ext cx="89479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APPROVED</a:t>
            </a:r>
          </a:p>
        </p:txBody>
      </p:sp>
      <p:cxnSp>
        <p:nvCxnSpPr>
          <p:cNvPr id="193" name="Straight Connector 192"/>
          <p:cNvCxnSpPr/>
          <p:nvPr userDrawn="1"/>
        </p:nvCxnSpPr>
        <p:spPr>
          <a:xfrm>
            <a:off x="10229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Straight Connector 193"/>
          <p:cNvCxnSpPr/>
          <p:nvPr userDrawn="1"/>
        </p:nvCxnSpPr>
        <p:spPr>
          <a:xfrm>
            <a:off x="1070610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Straight Connector 194"/>
          <p:cNvCxnSpPr/>
          <p:nvPr userDrawn="1"/>
        </p:nvCxnSpPr>
        <p:spPr>
          <a:xfrm>
            <a:off x="141922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Straight Connector 195"/>
          <p:cNvCxnSpPr/>
          <p:nvPr userDrawn="1"/>
        </p:nvCxnSpPr>
        <p:spPr>
          <a:xfrm>
            <a:off x="13277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7" name="TextBox 67"/>
          <p:cNvSpPr txBox="1"/>
          <p:nvPr userDrawn="1"/>
        </p:nvSpPr>
        <p:spPr>
          <a:xfrm>
            <a:off x="1233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198" name="TextBox 68"/>
          <p:cNvSpPr txBox="1"/>
          <p:nvPr userDrawn="1"/>
        </p:nvSpPr>
        <p:spPr>
          <a:xfrm>
            <a:off x="3900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199" name="TextBox 69"/>
          <p:cNvSpPr txBox="1"/>
          <p:nvPr userDrawn="1"/>
        </p:nvSpPr>
        <p:spPr>
          <a:xfrm>
            <a:off x="6567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200" name="TextBox 70"/>
          <p:cNvSpPr txBox="1"/>
          <p:nvPr userDrawn="1"/>
        </p:nvSpPr>
        <p:spPr>
          <a:xfrm>
            <a:off x="89999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201" name="TextBox 71"/>
          <p:cNvSpPr txBox="1"/>
          <p:nvPr userDrawn="1"/>
        </p:nvSpPr>
        <p:spPr>
          <a:xfrm>
            <a:off x="116841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202" name="TextBox 72"/>
          <p:cNvSpPr txBox="1"/>
          <p:nvPr userDrawn="1"/>
        </p:nvSpPr>
        <p:spPr>
          <a:xfrm>
            <a:off x="141013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sp>
        <p:nvSpPr>
          <p:cNvPr id="203" name="TextBox 73"/>
          <p:cNvSpPr txBox="1"/>
          <p:nvPr userDrawn="1"/>
        </p:nvSpPr>
        <p:spPr>
          <a:xfrm>
            <a:off x="15187683" y="84650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204" name="TextBox 74"/>
          <p:cNvSpPr txBox="1"/>
          <p:nvPr userDrawn="1"/>
        </p:nvSpPr>
        <p:spPr>
          <a:xfrm>
            <a:off x="15187683" y="58742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205" name="TextBox 75"/>
          <p:cNvSpPr txBox="1"/>
          <p:nvPr userDrawn="1"/>
        </p:nvSpPr>
        <p:spPr>
          <a:xfrm>
            <a:off x="15187683" y="3630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206" name="TextBox 76"/>
          <p:cNvSpPr txBox="1"/>
          <p:nvPr userDrawn="1"/>
        </p:nvSpPr>
        <p:spPr>
          <a:xfrm>
            <a:off x="15187683" y="1344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207" name="Straight Connector 206"/>
          <p:cNvCxnSpPr/>
          <p:nvPr userDrawn="1"/>
        </p:nvCxnSpPr>
        <p:spPr>
          <a:xfrm>
            <a:off x="10476201" y="4253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Straight Connector 207"/>
          <p:cNvCxnSpPr/>
          <p:nvPr userDrawn="1"/>
        </p:nvCxnSpPr>
        <p:spPr>
          <a:xfrm>
            <a:off x="13020507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Straight Connector 208"/>
          <p:cNvCxnSpPr/>
          <p:nvPr userDrawn="1"/>
        </p:nvCxnSpPr>
        <p:spPr>
          <a:xfrm>
            <a:off x="5418585" y="4729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Straight Connector 209"/>
          <p:cNvCxnSpPr/>
          <p:nvPr userDrawn="1"/>
        </p:nvCxnSpPr>
        <p:spPr>
          <a:xfrm>
            <a:off x="2600475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1" name="Straight Connector 210"/>
          <p:cNvCxnSpPr/>
          <p:nvPr userDrawn="1"/>
        </p:nvCxnSpPr>
        <p:spPr>
          <a:xfrm rot="16200000">
            <a:off x="15342445" y="242497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2" name="Straight Connector 211"/>
          <p:cNvCxnSpPr/>
          <p:nvPr userDrawn="1"/>
        </p:nvCxnSpPr>
        <p:spPr>
          <a:xfrm rot="16200000">
            <a:off x="15344826" y="707317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3" name="TextBox 83"/>
          <p:cNvSpPr txBox="1"/>
          <p:nvPr userDrawn="1"/>
        </p:nvSpPr>
        <p:spPr>
          <a:xfrm>
            <a:off x="1227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214" name="TextBox 84"/>
          <p:cNvSpPr txBox="1"/>
          <p:nvPr userDrawn="1"/>
        </p:nvSpPr>
        <p:spPr>
          <a:xfrm>
            <a:off x="3894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215" name="TextBox 85"/>
          <p:cNvSpPr txBox="1"/>
          <p:nvPr userDrawn="1"/>
        </p:nvSpPr>
        <p:spPr>
          <a:xfrm>
            <a:off x="6561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216" name="TextBox 86"/>
          <p:cNvSpPr txBox="1"/>
          <p:nvPr userDrawn="1"/>
        </p:nvSpPr>
        <p:spPr>
          <a:xfrm>
            <a:off x="89936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217" name="TextBox 87"/>
          <p:cNvSpPr txBox="1"/>
          <p:nvPr userDrawn="1"/>
        </p:nvSpPr>
        <p:spPr>
          <a:xfrm>
            <a:off x="116778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218" name="TextBox 88"/>
          <p:cNvSpPr txBox="1"/>
          <p:nvPr userDrawn="1"/>
        </p:nvSpPr>
        <p:spPr>
          <a:xfrm>
            <a:off x="140950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cxnSp>
        <p:nvCxnSpPr>
          <p:cNvPr id="219" name="Straight Connector 218"/>
          <p:cNvCxnSpPr/>
          <p:nvPr userDrawn="1"/>
        </p:nvCxnSpPr>
        <p:spPr>
          <a:xfrm>
            <a:off x="10469881" y="9680784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Straight Connector 219"/>
          <p:cNvCxnSpPr/>
          <p:nvPr userDrawn="1"/>
        </p:nvCxnSpPr>
        <p:spPr>
          <a:xfrm>
            <a:off x="13014187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1" name="Straight Connector 220"/>
          <p:cNvCxnSpPr/>
          <p:nvPr userDrawn="1"/>
        </p:nvCxnSpPr>
        <p:spPr>
          <a:xfrm>
            <a:off x="5412265" y="9676021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2" name="Straight Connector 221"/>
          <p:cNvCxnSpPr/>
          <p:nvPr userDrawn="1"/>
        </p:nvCxnSpPr>
        <p:spPr>
          <a:xfrm>
            <a:off x="2594155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3" name="TextBox 93"/>
          <p:cNvSpPr txBox="1"/>
          <p:nvPr userDrawn="1"/>
        </p:nvSpPr>
        <p:spPr>
          <a:xfrm>
            <a:off x="24974" y="84609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224" name="TextBox 94"/>
          <p:cNvSpPr txBox="1"/>
          <p:nvPr userDrawn="1"/>
        </p:nvSpPr>
        <p:spPr>
          <a:xfrm>
            <a:off x="24974" y="58701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225" name="TextBox 95"/>
          <p:cNvSpPr txBox="1"/>
          <p:nvPr userDrawn="1"/>
        </p:nvSpPr>
        <p:spPr>
          <a:xfrm>
            <a:off x="24974" y="3626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226" name="TextBox 96"/>
          <p:cNvSpPr txBox="1"/>
          <p:nvPr userDrawn="1"/>
        </p:nvSpPr>
        <p:spPr>
          <a:xfrm>
            <a:off x="24974" y="1340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227" name="Straight Connector 226"/>
          <p:cNvCxnSpPr/>
          <p:nvPr userDrawn="1"/>
        </p:nvCxnSpPr>
        <p:spPr>
          <a:xfrm rot="16200000">
            <a:off x="210732" y="242092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Straight Connector 227"/>
          <p:cNvCxnSpPr/>
          <p:nvPr userDrawn="1"/>
        </p:nvCxnSpPr>
        <p:spPr>
          <a:xfrm rot="16200000">
            <a:off x="213113" y="7069128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Straight Connector 228"/>
          <p:cNvCxnSpPr/>
          <p:nvPr userDrawn="1"/>
        </p:nvCxnSpPr>
        <p:spPr>
          <a:xfrm>
            <a:off x="7567425" y="7855416"/>
            <a:ext cx="279781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Straight Connector 229"/>
          <p:cNvCxnSpPr/>
          <p:nvPr userDrawn="1"/>
        </p:nvCxnSpPr>
        <p:spPr>
          <a:xfrm>
            <a:off x="7559805" y="81602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Straight Connector 230"/>
          <p:cNvCxnSpPr/>
          <p:nvPr userDrawn="1"/>
        </p:nvCxnSpPr>
        <p:spPr>
          <a:xfrm>
            <a:off x="7559805" y="84650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2" name="Straight Connector 231"/>
          <p:cNvCxnSpPr/>
          <p:nvPr userDrawn="1"/>
        </p:nvCxnSpPr>
        <p:spPr>
          <a:xfrm>
            <a:off x="7567425" y="8769816"/>
            <a:ext cx="279781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Straight Connector 232"/>
          <p:cNvCxnSpPr/>
          <p:nvPr userDrawn="1"/>
        </p:nvCxnSpPr>
        <p:spPr>
          <a:xfrm>
            <a:off x="7559805" y="90746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Straight Connector 233"/>
          <p:cNvCxnSpPr/>
          <p:nvPr userDrawn="1"/>
        </p:nvCxnSpPr>
        <p:spPr>
          <a:xfrm>
            <a:off x="7559805" y="93794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5" name="TextBox 106"/>
          <p:cNvSpPr txBox="1"/>
          <p:nvPr userDrawn="1"/>
        </p:nvSpPr>
        <p:spPr>
          <a:xfrm>
            <a:off x="9566718" y="7617290"/>
            <a:ext cx="5261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DATE</a:t>
            </a:r>
          </a:p>
        </p:txBody>
      </p:sp>
      <p:cxnSp>
        <p:nvCxnSpPr>
          <p:cNvPr id="236" name="Straight Connector 235"/>
          <p:cNvCxnSpPr/>
          <p:nvPr userDrawn="1"/>
        </p:nvCxnSpPr>
        <p:spPr>
          <a:xfrm>
            <a:off x="9304785" y="7626816"/>
            <a:ext cx="0" cy="176022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7" name="TextBox 117"/>
          <p:cNvSpPr txBox="1"/>
          <p:nvPr userDrawn="1"/>
        </p:nvSpPr>
        <p:spPr>
          <a:xfrm>
            <a:off x="7491225" y="7802076"/>
            <a:ext cx="6703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DRAWN</a:t>
            </a:r>
          </a:p>
        </p:txBody>
      </p:sp>
      <p:sp>
        <p:nvSpPr>
          <p:cNvPr id="238" name="TextBox 118"/>
          <p:cNvSpPr txBox="1"/>
          <p:nvPr userDrawn="1"/>
        </p:nvSpPr>
        <p:spPr>
          <a:xfrm>
            <a:off x="7483789" y="8104495"/>
            <a:ext cx="81144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CHECKED</a:t>
            </a:r>
          </a:p>
        </p:txBody>
      </p:sp>
      <p:sp>
        <p:nvSpPr>
          <p:cNvPr id="239" name="TextBox 119"/>
          <p:cNvSpPr txBox="1"/>
          <p:nvPr userDrawn="1"/>
        </p:nvSpPr>
        <p:spPr>
          <a:xfrm>
            <a:off x="7491593" y="8422154"/>
            <a:ext cx="89479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APPROVED</a:t>
            </a:r>
          </a:p>
        </p:txBody>
      </p:sp>
      <p:sp>
        <p:nvSpPr>
          <p:cNvPr id="240" name="TextBox 121"/>
          <p:cNvSpPr txBox="1"/>
          <p:nvPr userDrawn="1"/>
        </p:nvSpPr>
        <p:spPr>
          <a:xfrm>
            <a:off x="3456059" y="7972891"/>
            <a:ext cx="55976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.XX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.XXX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.XXXX</a:t>
            </a:r>
          </a:p>
        </p:txBody>
      </p:sp>
      <p:sp>
        <p:nvSpPr>
          <p:cNvPr id="241" name="TextBox 122"/>
          <p:cNvSpPr txBox="1"/>
          <p:nvPr userDrawn="1"/>
        </p:nvSpPr>
        <p:spPr>
          <a:xfrm>
            <a:off x="3913259" y="7955667"/>
            <a:ext cx="607859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± .1</a:t>
            </a:r>
          </a:p>
          <a:p>
            <a:pPr marL="0" marR="0" indent="0" algn="l" defTabSz="146304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± .01</a:t>
            </a:r>
          </a:p>
          <a:p>
            <a:pPr marL="0" marR="0" indent="0" algn="l" defTabSz="146304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± .001</a:t>
            </a:r>
          </a:p>
          <a:p>
            <a:pPr marL="0" marR="0" indent="0" algn="l" defTabSz="146304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± .0001</a:t>
            </a:r>
          </a:p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42" name="Straight Connector 241"/>
          <p:cNvCxnSpPr/>
          <p:nvPr userDrawn="1"/>
        </p:nvCxnSpPr>
        <p:spPr>
          <a:xfrm>
            <a:off x="2846459" y="8675995"/>
            <a:ext cx="2352675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Straight Connector 242"/>
          <p:cNvCxnSpPr/>
          <p:nvPr userDrawn="1"/>
        </p:nvCxnSpPr>
        <p:spPr>
          <a:xfrm>
            <a:off x="2855984" y="8904595"/>
            <a:ext cx="2352675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4" name="TextBox 126"/>
          <p:cNvSpPr txBox="1"/>
          <p:nvPr userDrawn="1"/>
        </p:nvSpPr>
        <p:spPr>
          <a:xfrm>
            <a:off x="3084584" y="8675995"/>
            <a:ext cx="199125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THIRD ANGLE PROJECTIONS</a:t>
            </a:r>
          </a:p>
        </p:txBody>
      </p:sp>
      <p:sp>
        <p:nvSpPr>
          <p:cNvPr id="245" name="Oval 244"/>
          <p:cNvSpPr/>
          <p:nvPr userDrawn="1"/>
        </p:nvSpPr>
        <p:spPr>
          <a:xfrm>
            <a:off x="3303659" y="9055566"/>
            <a:ext cx="457200" cy="45720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46" name="Oval 245"/>
          <p:cNvSpPr/>
          <p:nvPr userDrawn="1"/>
        </p:nvSpPr>
        <p:spPr>
          <a:xfrm>
            <a:off x="3386999" y="9141296"/>
            <a:ext cx="292896" cy="292896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47" name="Straight Connector 246"/>
          <p:cNvCxnSpPr/>
          <p:nvPr userDrawn="1"/>
        </p:nvCxnSpPr>
        <p:spPr>
          <a:xfrm>
            <a:off x="3532259" y="9212729"/>
            <a:ext cx="0" cy="152400"/>
          </a:xfrm>
          <a:prstGeom prst="line">
            <a:avLst/>
          </a:prstGeom>
          <a:ln w="127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8" name="Straight Connector 247"/>
          <p:cNvCxnSpPr/>
          <p:nvPr userDrawn="1"/>
        </p:nvCxnSpPr>
        <p:spPr>
          <a:xfrm>
            <a:off x="3456059" y="9288929"/>
            <a:ext cx="152400" cy="0"/>
          </a:xfrm>
          <a:prstGeom prst="line">
            <a:avLst/>
          </a:prstGeom>
          <a:ln w="127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Straight Connector 248"/>
          <p:cNvCxnSpPr/>
          <p:nvPr userDrawn="1"/>
        </p:nvCxnSpPr>
        <p:spPr>
          <a:xfrm>
            <a:off x="3629890" y="9288929"/>
            <a:ext cx="1345407" cy="0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0" name="Freeform 249"/>
          <p:cNvSpPr/>
          <p:nvPr userDrawn="1"/>
        </p:nvSpPr>
        <p:spPr>
          <a:xfrm>
            <a:off x="4098990" y="9055566"/>
            <a:ext cx="652469" cy="457200"/>
          </a:xfrm>
          <a:custGeom>
            <a:avLst/>
            <a:gdLst>
              <a:gd name="connsiteX0" fmla="*/ 0 w 652462"/>
              <a:gd name="connsiteY0" fmla="*/ 371475 h 438150"/>
              <a:gd name="connsiteX1" fmla="*/ 0 w 652462"/>
              <a:gd name="connsiteY1" fmla="*/ 76200 h 438150"/>
              <a:gd name="connsiteX2" fmla="*/ 652462 w 652462"/>
              <a:gd name="connsiteY2" fmla="*/ 0 h 438150"/>
              <a:gd name="connsiteX3" fmla="*/ 652462 w 652462"/>
              <a:gd name="connsiteY3" fmla="*/ 438150 h 438150"/>
              <a:gd name="connsiteX4" fmla="*/ 0 w 652462"/>
              <a:gd name="connsiteY4" fmla="*/ 371475 h 438150"/>
              <a:gd name="connsiteX0" fmla="*/ 0 w 652467"/>
              <a:gd name="connsiteY0" fmla="*/ 381001 h 447676"/>
              <a:gd name="connsiteX1" fmla="*/ 0 w 652467"/>
              <a:gd name="connsiteY1" fmla="*/ 85726 h 447676"/>
              <a:gd name="connsiteX2" fmla="*/ 652467 w 652467"/>
              <a:gd name="connsiteY2" fmla="*/ 0 h 447676"/>
              <a:gd name="connsiteX3" fmla="*/ 652462 w 652467"/>
              <a:gd name="connsiteY3" fmla="*/ 447676 h 447676"/>
              <a:gd name="connsiteX4" fmla="*/ 0 w 652467"/>
              <a:gd name="connsiteY4" fmla="*/ 381001 h 447676"/>
              <a:gd name="connsiteX0" fmla="*/ 0 w 652469"/>
              <a:gd name="connsiteY0" fmla="*/ 381001 h 457200"/>
              <a:gd name="connsiteX1" fmla="*/ 0 w 652469"/>
              <a:gd name="connsiteY1" fmla="*/ 85726 h 457200"/>
              <a:gd name="connsiteX2" fmla="*/ 652467 w 652469"/>
              <a:gd name="connsiteY2" fmla="*/ 0 h 457200"/>
              <a:gd name="connsiteX3" fmla="*/ 652467 w 652469"/>
              <a:gd name="connsiteY3" fmla="*/ 457200 h 457200"/>
              <a:gd name="connsiteX4" fmla="*/ 0 w 652469"/>
              <a:gd name="connsiteY4" fmla="*/ 381001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52469" h="457200">
                <a:moveTo>
                  <a:pt x="0" y="381001"/>
                </a:moveTo>
                <a:lnTo>
                  <a:pt x="0" y="85726"/>
                </a:lnTo>
                <a:lnTo>
                  <a:pt x="652467" y="0"/>
                </a:lnTo>
                <a:cubicBezTo>
                  <a:pt x="652465" y="149225"/>
                  <a:pt x="652469" y="307975"/>
                  <a:pt x="652467" y="457200"/>
                </a:cubicBezTo>
                <a:lnTo>
                  <a:pt x="0" y="381001"/>
                </a:lnTo>
                <a:close/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51" name="Straight Connector 250"/>
          <p:cNvCxnSpPr/>
          <p:nvPr userDrawn="1"/>
        </p:nvCxnSpPr>
        <p:spPr>
          <a:xfrm>
            <a:off x="3151261" y="9288929"/>
            <a:ext cx="290513" cy="0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2" name="Straight Connector 251"/>
          <p:cNvCxnSpPr/>
          <p:nvPr userDrawn="1"/>
        </p:nvCxnSpPr>
        <p:spPr>
          <a:xfrm>
            <a:off x="3532259" y="9384179"/>
            <a:ext cx="0" cy="271461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3" name="Straight Connector 252"/>
          <p:cNvCxnSpPr/>
          <p:nvPr userDrawn="1"/>
        </p:nvCxnSpPr>
        <p:spPr>
          <a:xfrm>
            <a:off x="5199133" y="78554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4" name="Straight Connector 253"/>
          <p:cNvCxnSpPr/>
          <p:nvPr userDrawn="1"/>
        </p:nvCxnSpPr>
        <p:spPr>
          <a:xfrm>
            <a:off x="5199133" y="80840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Straight Connector 254"/>
          <p:cNvCxnSpPr/>
          <p:nvPr userDrawn="1"/>
        </p:nvCxnSpPr>
        <p:spPr>
          <a:xfrm>
            <a:off x="5199133" y="83126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6" name="Straight Connector 255"/>
          <p:cNvCxnSpPr/>
          <p:nvPr userDrawn="1"/>
        </p:nvCxnSpPr>
        <p:spPr>
          <a:xfrm>
            <a:off x="5199133" y="85412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7" name="Straight Connector 256"/>
          <p:cNvCxnSpPr/>
          <p:nvPr userDrawn="1"/>
        </p:nvCxnSpPr>
        <p:spPr>
          <a:xfrm>
            <a:off x="5199133" y="87698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Straight Connector 257"/>
          <p:cNvCxnSpPr/>
          <p:nvPr userDrawn="1"/>
        </p:nvCxnSpPr>
        <p:spPr>
          <a:xfrm>
            <a:off x="5199133" y="89984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9" name="Straight Connector 258"/>
          <p:cNvCxnSpPr/>
          <p:nvPr userDrawn="1"/>
        </p:nvCxnSpPr>
        <p:spPr>
          <a:xfrm>
            <a:off x="5199133" y="92270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0" name="Straight Connector 259"/>
          <p:cNvCxnSpPr/>
          <p:nvPr userDrawn="1"/>
        </p:nvCxnSpPr>
        <p:spPr>
          <a:xfrm>
            <a:off x="5199133" y="94556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1" name="Straight Connector 260"/>
          <p:cNvCxnSpPr/>
          <p:nvPr userDrawn="1"/>
        </p:nvCxnSpPr>
        <p:spPr>
          <a:xfrm>
            <a:off x="5961133" y="7626816"/>
            <a:ext cx="0" cy="182118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2" name="TextBox 159"/>
          <p:cNvSpPr txBox="1"/>
          <p:nvPr userDrawn="1"/>
        </p:nvSpPr>
        <p:spPr>
          <a:xfrm>
            <a:off x="5328673" y="7619196"/>
            <a:ext cx="52450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ASSY</a:t>
            </a:r>
          </a:p>
        </p:txBody>
      </p:sp>
      <p:sp>
        <p:nvSpPr>
          <p:cNvPr id="263" name="TextBox 160"/>
          <p:cNvSpPr txBox="1"/>
          <p:nvPr userDrawn="1"/>
        </p:nvSpPr>
        <p:spPr>
          <a:xfrm>
            <a:off x="6329700" y="7616339"/>
            <a:ext cx="80502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DRAWING</a:t>
            </a:r>
          </a:p>
        </p:txBody>
      </p:sp>
      <p:sp>
        <p:nvSpPr>
          <p:cNvPr id="264" name="TextBox 161"/>
          <p:cNvSpPr txBox="1"/>
          <p:nvPr userDrawn="1"/>
        </p:nvSpPr>
        <p:spPr>
          <a:xfrm>
            <a:off x="10587485" y="6918791"/>
            <a:ext cx="440697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53-3 Pine Hill Road, Estate 3, Hollis, NH 03054 USA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Phone:  1 + (603)</a:t>
            </a:r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 465-7225                       Mobile: 1 + (603) 732-3973 … 4</a:t>
            </a:r>
          </a:p>
          <a:p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Internet:  http://www.paul.romsky.com</a:t>
            </a:r>
          </a:p>
          <a:p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E-Mail:  romsk22@gmail.com                    Corp E-Mail:  paul@romsky.com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65" name="Straight Connector 264"/>
          <p:cNvCxnSpPr/>
          <p:nvPr userDrawn="1"/>
        </p:nvCxnSpPr>
        <p:spPr>
          <a:xfrm>
            <a:off x="3533431" y="8926977"/>
            <a:ext cx="0" cy="271461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2" name="TextBox 120"/>
          <p:cNvSpPr txBox="1"/>
          <p:nvPr userDrawn="1"/>
        </p:nvSpPr>
        <p:spPr>
          <a:xfrm>
            <a:off x="14020800" y="9353550"/>
            <a:ext cx="68320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20A8996-2213-41E6-A6F3-5BFDEEB18271}" type="slidenum">
              <a:rPr lang="en-US" sz="1000" b="1" smtClean="0">
                <a:latin typeface="Arial" pitchFamily="34" charset="0"/>
                <a:cs typeface="Arial" pitchFamily="34" charset="0"/>
              </a:rPr>
              <a:pPr/>
              <a:t>‹#›</a:t>
            </a:fld>
            <a:r>
              <a:rPr lang="en-US" sz="1000" b="1" dirty="0" smtClean="0">
                <a:latin typeface="Arial" pitchFamily="34" charset="0"/>
                <a:cs typeface="Arial" pitchFamily="34" charset="0"/>
              </a:rPr>
              <a:t> OF 1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Rectangle 128"/>
          <p:cNvSpPr/>
          <p:nvPr userDrawn="1"/>
        </p:nvSpPr>
        <p:spPr>
          <a:xfrm>
            <a:off x="389385" y="387816"/>
            <a:ext cx="14782800" cy="9296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130" name="Group 129"/>
          <p:cNvGrpSpPr/>
          <p:nvPr userDrawn="1"/>
        </p:nvGrpSpPr>
        <p:grpSpPr>
          <a:xfrm>
            <a:off x="7668867" y="73500"/>
            <a:ext cx="207169" cy="294424"/>
            <a:chOff x="7662863" y="66684"/>
            <a:chExt cx="207169" cy="294424"/>
          </a:xfrm>
        </p:grpSpPr>
        <p:sp>
          <p:nvSpPr>
            <p:cNvPr id="131" name="Isosceles Triangle 130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2" name="Straight Connector 131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" name="Group 132"/>
          <p:cNvGrpSpPr/>
          <p:nvPr userDrawn="1"/>
        </p:nvGrpSpPr>
        <p:grpSpPr>
          <a:xfrm flipV="1">
            <a:off x="7671251" y="9686315"/>
            <a:ext cx="207169" cy="294424"/>
            <a:chOff x="7662863" y="66684"/>
            <a:chExt cx="207169" cy="294424"/>
          </a:xfrm>
        </p:grpSpPr>
        <p:sp>
          <p:nvSpPr>
            <p:cNvPr id="134" name="Isosceles Triangle 133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5" name="Straight Connector 134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6" name="Group 135"/>
          <p:cNvGrpSpPr/>
          <p:nvPr userDrawn="1"/>
        </p:nvGrpSpPr>
        <p:grpSpPr>
          <a:xfrm rot="16200000" flipV="1">
            <a:off x="15218929" y="4889994"/>
            <a:ext cx="207169" cy="294424"/>
            <a:chOff x="7662863" y="66684"/>
            <a:chExt cx="207169" cy="294424"/>
          </a:xfrm>
        </p:grpSpPr>
        <p:sp>
          <p:nvSpPr>
            <p:cNvPr id="137" name="Isosceles Triangle 136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8" name="Straight Connector 137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9" name="Group 138"/>
          <p:cNvGrpSpPr/>
          <p:nvPr userDrawn="1"/>
        </p:nvGrpSpPr>
        <p:grpSpPr>
          <a:xfrm rot="5400000" flipH="1" flipV="1">
            <a:off x="118688" y="4889998"/>
            <a:ext cx="207169" cy="294424"/>
            <a:chOff x="7662863" y="66684"/>
            <a:chExt cx="207169" cy="294424"/>
          </a:xfrm>
        </p:grpSpPr>
        <p:sp>
          <p:nvSpPr>
            <p:cNvPr id="140" name="Isosceles Triangle 139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41" name="Straight Connector 140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2" name="Rectangle 141"/>
          <p:cNvSpPr/>
          <p:nvPr userDrawn="1"/>
        </p:nvSpPr>
        <p:spPr>
          <a:xfrm>
            <a:off x="10370001" y="8778239"/>
            <a:ext cx="4800600" cy="909151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50" name="Straight Connector 149"/>
          <p:cNvCxnSpPr/>
          <p:nvPr userDrawn="1"/>
        </p:nvCxnSpPr>
        <p:spPr>
          <a:xfrm>
            <a:off x="10371585" y="92365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Straight Connector 150"/>
          <p:cNvCxnSpPr/>
          <p:nvPr userDrawn="1"/>
        </p:nvCxnSpPr>
        <p:spPr>
          <a:xfrm>
            <a:off x="10962135" y="877299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2" name="TextBox 35"/>
          <p:cNvSpPr txBox="1"/>
          <p:nvPr userDrawn="1"/>
        </p:nvSpPr>
        <p:spPr>
          <a:xfrm>
            <a:off x="10441435" y="8747591"/>
            <a:ext cx="4683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SIZE</a:t>
            </a:r>
          </a:p>
        </p:txBody>
      </p:sp>
      <p:sp>
        <p:nvSpPr>
          <p:cNvPr id="153" name="TextBox 36"/>
          <p:cNvSpPr txBox="1"/>
          <p:nvPr userDrawn="1"/>
        </p:nvSpPr>
        <p:spPr>
          <a:xfrm>
            <a:off x="10496995" y="8880937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154" name="TextBox 38"/>
          <p:cNvSpPr txBox="1"/>
          <p:nvPr userDrawn="1"/>
        </p:nvSpPr>
        <p:spPr>
          <a:xfrm>
            <a:off x="11152630" y="8747591"/>
            <a:ext cx="95250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CAGE CODE</a:t>
            </a:r>
          </a:p>
        </p:txBody>
      </p:sp>
      <p:sp>
        <p:nvSpPr>
          <p:cNvPr id="155" name="TextBox 39"/>
          <p:cNvSpPr txBox="1"/>
          <p:nvPr userDrawn="1"/>
        </p:nvSpPr>
        <p:spPr>
          <a:xfrm>
            <a:off x="12238485" y="8747591"/>
            <a:ext cx="72648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DWG NO</a:t>
            </a:r>
          </a:p>
        </p:txBody>
      </p:sp>
      <p:sp>
        <p:nvSpPr>
          <p:cNvPr id="156" name="TextBox 40"/>
          <p:cNvSpPr txBox="1"/>
          <p:nvPr userDrawn="1"/>
        </p:nvSpPr>
        <p:spPr>
          <a:xfrm>
            <a:off x="14682717" y="8747591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cxnSp>
        <p:nvCxnSpPr>
          <p:cNvPr id="157" name="Straight Connector 156"/>
          <p:cNvCxnSpPr/>
          <p:nvPr userDrawn="1"/>
        </p:nvCxnSpPr>
        <p:spPr>
          <a:xfrm>
            <a:off x="146387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Connector 157"/>
          <p:cNvCxnSpPr/>
          <p:nvPr userDrawn="1"/>
        </p:nvCxnSpPr>
        <p:spPr>
          <a:xfrm>
            <a:off x="122765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Straight Connector 158"/>
          <p:cNvCxnSpPr/>
          <p:nvPr userDrawn="1"/>
        </p:nvCxnSpPr>
        <p:spPr>
          <a:xfrm>
            <a:off x="115907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0" name="TextBox 44"/>
          <p:cNvSpPr txBox="1"/>
          <p:nvPr userDrawn="1"/>
        </p:nvSpPr>
        <p:spPr>
          <a:xfrm>
            <a:off x="10339835" y="9204791"/>
            <a:ext cx="60305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SCALE</a:t>
            </a:r>
          </a:p>
        </p:txBody>
      </p:sp>
      <p:cxnSp>
        <p:nvCxnSpPr>
          <p:cNvPr id="161" name="Straight Connector 160"/>
          <p:cNvCxnSpPr/>
          <p:nvPr userDrawn="1"/>
        </p:nvCxnSpPr>
        <p:spPr>
          <a:xfrm>
            <a:off x="135719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2" name="TextBox 46"/>
          <p:cNvSpPr txBox="1"/>
          <p:nvPr userDrawn="1"/>
        </p:nvSpPr>
        <p:spPr>
          <a:xfrm>
            <a:off x="13571985" y="9204791"/>
            <a:ext cx="6110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SHEET</a:t>
            </a:r>
          </a:p>
        </p:txBody>
      </p:sp>
      <p:sp>
        <p:nvSpPr>
          <p:cNvPr id="166" name="Rectangle 165"/>
          <p:cNvSpPr/>
          <p:nvPr userDrawn="1"/>
        </p:nvSpPr>
        <p:spPr>
          <a:xfrm>
            <a:off x="9696450" y="387816"/>
            <a:ext cx="5478780" cy="6985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67" name="TextBox 51"/>
          <p:cNvSpPr txBox="1"/>
          <p:nvPr userDrawn="1"/>
        </p:nvSpPr>
        <p:spPr>
          <a:xfrm>
            <a:off x="11711444" y="387816"/>
            <a:ext cx="139974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REVISION HISTORY</a:t>
            </a:r>
          </a:p>
        </p:txBody>
      </p:sp>
      <p:cxnSp>
        <p:nvCxnSpPr>
          <p:cNvPr id="168" name="Straight Connector 167"/>
          <p:cNvCxnSpPr/>
          <p:nvPr userDrawn="1"/>
        </p:nvCxnSpPr>
        <p:spPr>
          <a:xfrm>
            <a:off x="9702800" y="6164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9" name="Straight Connector 168"/>
          <p:cNvCxnSpPr/>
          <p:nvPr userDrawn="1"/>
        </p:nvCxnSpPr>
        <p:spPr>
          <a:xfrm>
            <a:off x="9696450" y="8450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0" name="TextBox 57"/>
          <p:cNvSpPr txBox="1"/>
          <p:nvPr userDrawn="1"/>
        </p:nvSpPr>
        <p:spPr>
          <a:xfrm>
            <a:off x="9696450" y="610066"/>
            <a:ext cx="54053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ZONE</a:t>
            </a:r>
          </a:p>
        </p:txBody>
      </p:sp>
      <p:sp>
        <p:nvSpPr>
          <p:cNvPr id="171" name="TextBox 58"/>
          <p:cNvSpPr txBox="1"/>
          <p:nvPr userDrawn="1"/>
        </p:nvSpPr>
        <p:spPr>
          <a:xfrm>
            <a:off x="10255250" y="610066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sp>
        <p:nvSpPr>
          <p:cNvPr id="172" name="TextBox 59"/>
          <p:cNvSpPr txBox="1"/>
          <p:nvPr userDrawn="1"/>
        </p:nvSpPr>
        <p:spPr>
          <a:xfrm>
            <a:off x="11386094" y="610066"/>
            <a:ext cx="10599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DESCRIPTION</a:t>
            </a:r>
          </a:p>
        </p:txBody>
      </p:sp>
      <p:sp>
        <p:nvSpPr>
          <p:cNvPr id="173" name="TextBox 60"/>
          <p:cNvSpPr txBox="1"/>
          <p:nvPr userDrawn="1"/>
        </p:nvSpPr>
        <p:spPr>
          <a:xfrm>
            <a:off x="13475644" y="610066"/>
            <a:ext cx="5261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DATE</a:t>
            </a:r>
          </a:p>
        </p:txBody>
      </p:sp>
      <p:sp>
        <p:nvSpPr>
          <p:cNvPr id="174" name="TextBox 61"/>
          <p:cNvSpPr txBox="1"/>
          <p:nvPr userDrawn="1"/>
        </p:nvSpPr>
        <p:spPr>
          <a:xfrm>
            <a:off x="14230350" y="610066"/>
            <a:ext cx="89479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APPROVED</a:t>
            </a:r>
          </a:p>
        </p:txBody>
      </p:sp>
      <p:cxnSp>
        <p:nvCxnSpPr>
          <p:cNvPr id="175" name="Straight Connector 174"/>
          <p:cNvCxnSpPr/>
          <p:nvPr userDrawn="1"/>
        </p:nvCxnSpPr>
        <p:spPr>
          <a:xfrm>
            <a:off x="10229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Straight Connector 175"/>
          <p:cNvCxnSpPr/>
          <p:nvPr userDrawn="1"/>
        </p:nvCxnSpPr>
        <p:spPr>
          <a:xfrm>
            <a:off x="1070610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Straight Connector 176"/>
          <p:cNvCxnSpPr/>
          <p:nvPr userDrawn="1"/>
        </p:nvCxnSpPr>
        <p:spPr>
          <a:xfrm>
            <a:off x="141922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Straight Connector 177"/>
          <p:cNvCxnSpPr/>
          <p:nvPr userDrawn="1"/>
        </p:nvCxnSpPr>
        <p:spPr>
          <a:xfrm>
            <a:off x="13277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TextBox 67"/>
          <p:cNvSpPr txBox="1"/>
          <p:nvPr userDrawn="1"/>
        </p:nvSpPr>
        <p:spPr>
          <a:xfrm>
            <a:off x="1233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180" name="TextBox 68"/>
          <p:cNvSpPr txBox="1"/>
          <p:nvPr userDrawn="1"/>
        </p:nvSpPr>
        <p:spPr>
          <a:xfrm>
            <a:off x="3900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181" name="TextBox 69"/>
          <p:cNvSpPr txBox="1"/>
          <p:nvPr userDrawn="1"/>
        </p:nvSpPr>
        <p:spPr>
          <a:xfrm>
            <a:off x="6567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182" name="TextBox 70"/>
          <p:cNvSpPr txBox="1"/>
          <p:nvPr userDrawn="1"/>
        </p:nvSpPr>
        <p:spPr>
          <a:xfrm>
            <a:off x="89999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183" name="TextBox 71"/>
          <p:cNvSpPr txBox="1"/>
          <p:nvPr userDrawn="1"/>
        </p:nvSpPr>
        <p:spPr>
          <a:xfrm>
            <a:off x="116841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184" name="TextBox 72"/>
          <p:cNvSpPr txBox="1"/>
          <p:nvPr userDrawn="1"/>
        </p:nvSpPr>
        <p:spPr>
          <a:xfrm>
            <a:off x="141013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sp>
        <p:nvSpPr>
          <p:cNvPr id="185" name="TextBox 73"/>
          <p:cNvSpPr txBox="1"/>
          <p:nvPr userDrawn="1"/>
        </p:nvSpPr>
        <p:spPr>
          <a:xfrm>
            <a:off x="15187683" y="84650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186" name="TextBox 74"/>
          <p:cNvSpPr txBox="1"/>
          <p:nvPr userDrawn="1"/>
        </p:nvSpPr>
        <p:spPr>
          <a:xfrm>
            <a:off x="15187683" y="58742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187" name="TextBox 75"/>
          <p:cNvSpPr txBox="1"/>
          <p:nvPr userDrawn="1"/>
        </p:nvSpPr>
        <p:spPr>
          <a:xfrm>
            <a:off x="15187683" y="3630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188" name="TextBox 76"/>
          <p:cNvSpPr txBox="1"/>
          <p:nvPr userDrawn="1"/>
        </p:nvSpPr>
        <p:spPr>
          <a:xfrm>
            <a:off x="15187683" y="1344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189" name="Straight Connector 188"/>
          <p:cNvCxnSpPr/>
          <p:nvPr userDrawn="1"/>
        </p:nvCxnSpPr>
        <p:spPr>
          <a:xfrm>
            <a:off x="10476201" y="4253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Straight Connector 189"/>
          <p:cNvCxnSpPr/>
          <p:nvPr userDrawn="1"/>
        </p:nvCxnSpPr>
        <p:spPr>
          <a:xfrm>
            <a:off x="13020507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Straight Connector 190"/>
          <p:cNvCxnSpPr/>
          <p:nvPr userDrawn="1"/>
        </p:nvCxnSpPr>
        <p:spPr>
          <a:xfrm>
            <a:off x="5418585" y="4729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Straight Connector 191"/>
          <p:cNvCxnSpPr/>
          <p:nvPr userDrawn="1"/>
        </p:nvCxnSpPr>
        <p:spPr>
          <a:xfrm>
            <a:off x="2600475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Connector 192"/>
          <p:cNvCxnSpPr/>
          <p:nvPr userDrawn="1"/>
        </p:nvCxnSpPr>
        <p:spPr>
          <a:xfrm rot="16200000">
            <a:off x="15342445" y="242497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Straight Connector 193"/>
          <p:cNvCxnSpPr/>
          <p:nvPr userDrawn="1"/>
        </p:nvCxnSpPr>
        <p:spPr>
          <a:xfrm rot="16200000">
            <a:off x="15344826" y="707317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TextBox 83"/>
          <p:cNvSpPr txBox="1"/>
          <p:nvPr userDrawn="1"/>
        </p:nvSpPr>
        <p:spPr>
          <a:xfrm>
            <a:off x="1227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196" name="TextBox 84"/>
          <p:cNvSpPr txBox="1"/>
          <p:nvPr userDrawn="1"/>
        </p:nvSpPr>
        <p:spPr>
          <a:xfrm>
            <a:off x="3894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197" name="TextBox 85"/>
          <p:cNvSpPr txBox="1"/>
          <p:nvPr userDrawn="1"/>
        </p:nvSpPr>
        <p:spPr>
          <a:xfrm>
            <a:off x="6561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198" name="TextBox 86"/>
          <p:cNvSpPr txBox="1"/>
          <p:nvPr userDrawn="1"/>
        </p:nvSpPr>
        <p:spPr>
          <a:xfrm>
            <a:off x="89936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199" name="TextBox 87"/>
          <p:cNvSpPr txBox="1"/>
          <p:nvPr userDrawn="1"/>
        </p:nvSpPr>
        <p:spPr>
          <a:xfrm>
            <a:off x="116778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200" name="TextBox 88"/>
          <p:cNvSpPr txBox="1"/>
          <p:nvPr userDrawn="1"/>
        </p:nvSpPr>
        <p:spPr>
          <a:xfrm>
            <a:off x="140950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cxnSp>
        <p:nvCxnSpPr>
          <p:cNvPr id="201" name="Straight Connector 200"/>
          <p:cNvCxnSpPr/>
          <p:nvPr userDrawn="1"/>
        </p:nvCxnSpPr>
        <p:spPr>
          <a:xfrm>
            <a:off x="10469881" y="9680784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Straight Connector 201"/>
          <p:cNvCxnSpPr/>
          <p:nvPr userDrawn="1"/>
        </p:nvCxnSpPr>
        <p:spPr>
          <a:xfrm>
            <a:off x="13014187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Straight Connector 202"/>
          <p:cNvCxnSpPr/>
          <p:nvPr userDrawn="1"/>
        </p:nvCxnSpPr>
        <p:spPr>
          <a:xfrm>
            <a:off x="5412265" y="9676021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4" name="Straight Connector 203"/>
          <p:cNvCxnSpPr/>
          <p:nvPr userDrawn="1"/>
        </p:nvCxnSpPr>
        <p:spPr>
          <a:xfrm>
            <a:off x="2594155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" name="TextBox 93"/>
          <p:cNvSpPr txBox="1"/>
          <p:nvPr userDrawn="1"/>
        </p:nvSpPr>
        <p:spPr>
          <a:xfrm>
            <a:off x="24974" y="84609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206" name="TextBox 94"/>
          <p:cNvSpPr txBox="1"/>
          <p:nvPr userDrawn="1"/>
        </p:nvSpPr>
        <p:spPr>
          <a:xfrm>
            <a:off x="24974" y="58701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207" name="TextBox 95"/>
          <p:cNvSpPr txBox="1"/>
          <p:nvPr userDrawn="1"/>
        </p:nvSpPr>
        <p:spPr>
          <a:xfrm>
            <a:off x="24974" y="3626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208" name="TextBox 96"/>
          <p:cNvSpPr txBox="1"/>
          <p:nvPr userDrawn="1"/>
        </p:nvSpPr>
        <p:spPr>
          <a:xfrm>
            <a:off x="24974" y="1340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209" name="Straight Connector 208"/>
          <p:cNvCxnSpPr/>
          <p:nvPr userDrawn="1"/>
        </p:nvCxnSpPr>
        <p:spPr>
          <a:xfrm rot="16200000">
            <a:off x="210732" y="242092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Straight Connector 209"/>
          <p:cNvCxnSpPr/>
          <p:nvPr userDrawn="1"/>
        </p:nvCxnSpPr>
        <p:spPr>
          <a:xfrm rot="16200000">
            <a:off x="213113" y="7069128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120"/>
          <p:cNvSpPr txBox="1"/>
          <p:nvPr userDrawn="1"/>
        </p:nvSpPr>
        <p:spPr>
          <a:xfrm>
            <a:off x="14020800" y="9353550"/>
            <a:ext cx="68320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20A8996-2213-41E6-A6F3-5BFDEEB18271}" type="slidenum">
              <a:rPr lang="en-US" sz="1000" b="1" smtClean="0">
                <a:latin typeface="Arial" pitchFamily="34" charset="0"/>
                <a:cs typeface="Arial" pitchFamily="34" charset="0"/>
              </a:rPr>
              <a:pPr/>
              <a:t>‹#›</a:t>
            </a:fld>
            <a:r>
              <a:rPr lang="en-US" sz="1000" b="1" dirty="0" smtClean="0">
                <a:latin typeface="Arial" pitchFamily="34" charset="0"/>
                <a:cs typeface="Arial" pitchFamily="34" charset="0"/>
              </a:rPr>
              <a:t> OF 1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5" r:id="rId2"/>
  </p:sldLayoutIdLst>
  <p:txStyles>
    <p:titleStyle>
      <a:lvl1pPr algn="ctr" defTabSz="1463040" rtl="0" eaLnBrk="1" latinLnBrk="0" hangingPunct="1">
        <a:spcBef>
          <a:spcPct val="0"/>
        </a:spcBef>
        <a:buNone/>
        <a:defRPr sz="7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1463040" rtl="0" eaLnBrk="1" latinLnBrk="0" hangingPunct="1">
        <a:spcBef>
          <a:spcPct val="20000"/>
        </a:spcBef>
        <a:buFont typeface="Arial" pitchFamily="34" charset="0"/>
        <a:buChar char="•"/>
        <a:defRPr sz="5100" kern="1200">
          <a:solidFill>
            <a:schemeClr val="tx1"/>
          </a:solidFill>
          <a:latin typeface="+mn-lt"/>
          <a:ea typeface="+mn-ea"/>
          <a:cs typeface="+mn-cs"/>
        </a:defRPr>
      </a:lvl1pPr>
      <a:lvl2pPr marL="1188720" indent="-457200" algn="l" defTabSz="1463040" rtl="0" eaLnBrk="1" latinLnBrk="0" hangingPunct="1">
        <a:spcBef>
          <a:spcPct val="20000"/>
        </a:spcBef>
        <a:buFont typeface="Arial" pitchFamily="34" charset="0"/>
        <a:buChar char="–"/>
        <a:defRPr sz="45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800" kern="1200">
          <a:solidFill>
            <a:schemeClr val="tx1"/>
          </a:solidFill>
          <a:latin typeface="+mn-lt"/>
          <a:ea typeface="+mn-ea"/>
          <a:cs typeface="+mn-cs"/>
        </a:defRPr>
      </a:lvl3pPr>
      <a:lvl4pPr marL="2560320" indent="-365760" algn="l" defTabSz="1463040" rtl="0" eaLnBrk="1" latinLnBrk="0" hangingPunct="1">
        <a:spcBef>
          <a:spcPct val="20000"/>
        </a:spcBef>
        <a:buFont typeface="Arial" pitchFamily="34" charset="0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4pPr>
      <a:lvl5pPr marL="3291840" indent="-365760" algn="l" defTabSz="1463040" rtl="0" eaLnBrk="1" latinLnBrk="0" hangingPunct="1">
        <a:spcBef>
          <a:spcPct val="20000"/>
        </a:spcBef>
        <a:buFont typeface="Arial" pitchFamily="34" charset="0"/>
        <a:buChar char="»"/>
        <a:defRPr sz="3200" kern="1200">
          <a:solidFill>
            <a:schemeClr val="tx1"/>
          </a:solidFill>
          <a:latin typeface="+mn-lt"/>
          <a:ea typeface="+mn-ea"/>
          <a:cs typeface="+mn-cs"/>
        </a:defRPr>
      </a:lvl5pPr>
      <a:lvl6pPr marL="402336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6pPr>
      <a:lvl7pPr marL="475488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7pPr>
      <a:lvl8pPr marL="548640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8pPr>
      <a:lvl9pPr marL="621792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2pPr>
      <a:lvl3pPr marL="146304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3pPr>
      <a:lvl4pPr marL="219456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4pPr>
      <a:lvl5pPr marL="292608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5pPr>
      <a:lvl6pPr marL="365760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6pPr>
      <a:lvl7pPr marL="438912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7pPr>
      <a:lvl8pPr marL="512064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8pPr>
      <a:lvl9pPr marL="585216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1404599" y="8977315"/>
            <a:ext cx="42479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XXXXX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3013982" y="8977315"/>
            <a:ext cx="862417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008-00002-201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4868526" y="8977315"/>
            <a:ext cx="4328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810874" y="9424985"/>
            <a:ext cx="370294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NONE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1904396" y="7874000"/>
            <a:ext cx="1652697" cy="4616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PARTS LIST, TEST CABLE,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FUEL PUMP, REMOTE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FIERO GT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7584293" y="7981952"/>
            <a:ext cx="71013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P. ROMSKY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460693" y="7986714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7581900" y="8283675"/>
            <a:ext cx="71013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P. ROMSKY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9458300" y="8288437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7578725" y="8597900"/>
            <a:ext cx="71013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P. ROMSKY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9455125" y="8602662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279819" y="7891467"/>
            <a:ext cx="86241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008-00002-101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482255" y="7886704"/>
            <a:ext cx="19236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W1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9951720" y="891540"/>
            <a:ext cx="4328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0464698" y="891540"/>
            <a:ext cx="4328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10769861" y="891540"/>
            <a:ext cx="1056379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INITIAL RELEASE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3327790" y="891540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14561820" y="891540"/>
            <a:ext cx="26289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PAR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12504130" y="6480614"/>
            <a:ext cx="730970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PARTS LIST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486228" y="1219200"/>
            <a:ext cx="14601372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   MANUFACTURER                       SUPPLIER                         PRICE (USD)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REF    --------------------------------- ----------------------------------         -------------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ITEM DESG   NAME          PART NUMBER         NAME         PART NUMBER           QTY UM   UNIT  TOTAL  DESCRIPTION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---- ------ ------------- ------------------- ------------ --------------------- --- --- ------ ------ -------------------------------------------------------------------------------------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1 S1     X 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DIGIKEY      X                        1 EA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SWITCH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2 P1     X 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DIGIKEY      X                        1 EA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PLUG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3 E1     X 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DIGIKEY      X                        1 EA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CLAMP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4 X1     X 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DIGIKEY      X                        1 EA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HOLDER, FUSE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5 F1     X 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DIGIKEY      X                        1 EA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FUSE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6        X 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DIGIKEY      X                       11 FT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WIRE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7        X 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DIGIKEY      X                        1 EA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TUBING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8        X 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DIGIKEY      X                        1 EA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TUBING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9        X 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DIGIKEY      X                        1 EA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SOLDER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                                                                             ------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                                                                       GRAND TOTAL  $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x.xx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(USD) </a:t>
            </a:r>
          </a:p>
        </p:txBody>
      </p:sp>
      <p:sp>
        <p:nvSpPr>
          <p:cNvPr id="58" name="TextBox 57"/>
          <p:cNvSpPr txBox="1"/>
          <p:nvPr/>
        </p:nvSpPr>
        <p:spPr>
          <a:xfrm>
            <a:off x="609600" y="6934200"/>
            <a:ext cx="1905000" cy="27084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UNITS OF MESURE (UM):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AR  = AS REQUIRED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CUT = CUT      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EA  = EACH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FT  = FOOT       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G   = GRAM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IN  = INCH 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M   = METER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OZ  = OUNCE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PC  = PIECES     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PK  = PACK     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REF = REFERENCE  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RL  = ROLL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SH  = SHEET     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SK  = STICK      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SP  = SPOOL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SW  = SOFTWARE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741941" y="6705600"/>
            <a:ext cx="18473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609600" y="6553200"/>
            <a:ext cx="218521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USD = UNITED STATES DOLLAR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 w="12700">
          <a:solidFill>
            <a:schemeClr val="tx1"/>
          </a:solidFill>
        </a:ln>
      </a:spPr>
      <a:bodyPr rtlCol="0" anchor="ctr"/>
      <a:lstStyle>
        <a:defPPr algn="ctr">
          <a:defRPr sz="1000" dirty="0" smtClean="0">
            <a:latin typeface="Arial" pitchFamily="34" charset="0"/>
            <a:cs typeface="Arial" pitchFamily="34" charset="0"/>
          </a:defRPr>
        </a:defPPr>
      </a:lstStyle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spDef>
    <a:lnDef>
      <a:spPr>
        <a:ln w="12700">
          <a:solidFill>
            <a:schemeClr val="tx1"/>
          </a:solidFill>
          <a:tailEnd type="none" w="med" len="lg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sz="1000" dirty="0" smtClean="0">
            <a:latin typeface="Arial" pitchFamily="34" charset="0"/>
            <a:cs typeface="Arial" pitchFamily="34" charset="0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2564</TotalTime>
  <Words>276</Words>
  <Application>Microsoft Office PowerPoint</Application>
  <PresentationFormat>Custom</PresentationFormat>
  <Paragraphs>54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Paul</dc:creator>
  <cp:lastModifiedBy>Paul</cp:lastModifiedBy>
  <cp:revision>426</cp:revision>
  <dcterms:created xsi:type="dcterms:W3CDTF">2006-08-16T00:00:00Z</dcterms:created>
  <dcterms:modified xsi:type="dcterms:W3CDTF">2022-08-11T23:33:54Z</dcterms:modified>
</cp:coreProperties>
</file>

<file path=docProps/thumbnail.jpeg>
</file>