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8" r:id="rId2"/>
  </p:sldIdLst>
  <p:sldSz cx="15544800" cy="10058400"/>
  <p:notesSz cx="6858000" cy="9144000"/>
  <p:defaultTextStyle>
    <a:defPPr>
      <a:defRPr lang="en-US"/>
    </a:defPPr>
    <a:lvl1pPr marL="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152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6304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19456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2608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5760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38912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2064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5216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0000"/>
    <a:srgbClr val="007033"/>
    <a:srgbClr val="6C0000"/>
    <a:srgbClr val="BC8F00"/>
    <a:srgbClr val="AF4F3F"/>
    <a:srgbClr val="7F6BB9"/>
    <a:srgbClr val="11FF7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5997" autoAdjust="0"/>
    <p:restoredTop sz="94548" autoAdjust="0"/>
  </p:normalViewPr>
  <p:slideViewPr>
    <p:cSldViewPr>
      <p:cViewPr varScale="1">
        <p:scale>
          <a:sx n="57" d="100"/>
          <a:sy n="57" d="100"/>
        </p:scale>
        <p:origin x="-1254" y="-78"/>
      </p:cViewPr>
      <p:guideLst>
        <p:guide orient="horz" pos="3168"/>
        <p:guide pos="4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555374-E345-4256-B268-51232EF0A7A5}" type="datetimeFigureOut">
              <a:rPr lang="en-US" smtClean="0"/>
              <a:pPr/>
              <a:t>8/11/2022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9463" y="685800"/>
            <a:ext cx="52990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7FD56E-E6EF-4A00-BBDE-4ACBDB4BF3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73152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146304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219456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292608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365760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438912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512064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585216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Rectangle 120"/>
          <p:cNvSpPr/>
          <p:nvPr userDrawn="1"/>
        </p:nvSpPr>
        <p:spPr>
          <a:xfrm>
            <a:off x="389385" y="387816"/>
            <a:ext cx="14782800" cy="92964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5" name="Group 124"/>
          <p:cNvGrpSpPr/>
          <p:nvPr userDrawn="1"/>
        </p:nvGrpSpPr>
        <p:grpSpPr>
          <a:xfrm>
            <a:off x="7668867" y="73500"/>
            <a:ext cx="207169" cy="294424"/>
            <a:chOff x="7662863" y="66684"/>
            <a:chExt cx="207169" cy="294424"/>
          </a:xfrm>
        </p:grpSpPr>
        <p:sp>
          <p:nvSpPr>
            <p:cNvPr id="130" name="Isosceles Triangle 129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3" name="Straight Connector 132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 userDrawn="1"/>
        </p:nvGrpSpPr>
        <p:grpSpPr>
          <a:xfrm flipV="1">
            <a:off x="7671251" y="9686315"/>
            <a:ext cx="207169" cy="294424"/>
            <a:chOff x="7662863" y="66684"/>
            <a:chExt cx="207169" cy="294424"/>
          </a:xfrm>
        </p:grpSpPr>
        <p:sp>
          <p:nvSpPr>
            <p:cNvPr id="136" name="Isosceles Triangle 135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9" name="Straight Connector 138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0" name="Group 139"/>
          <p:cNvGrpSpPr/>
          <p:nvPr userDrawn="1"/>
        </p:nvGrpSpPr>
        <p:grpSpPr>
          <a:xfrm rot="16200000" flipV="1">
            <a:off x="15218929" y="4889994"/>
            <a:ext cx="207169" cy="294424"/>
            <a:chOff x="7662863" y="66684"/>
            <a:chExt cx="207169" cy="294424"/>
          </a:xfrm>
        </p:grpSpPr>
        <p:sp>
          <p:nvSpPr>
            <p:cNvPr id="141" name="Isosceles Triangle 140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2" name="Straight Connector 141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3" name="Group 142"/>
          <p:cNvGrpSpPr/>
          <p:nvPr userDrawn="1"/>
        </p:nvGrpSpPr>
        <p:grpSpPr>
          <a:xfrm rot="5400000" flipH="1" flipV="1">
            <a:off x="118688" y="4889998"/>
            <a:ext cx="207169" cy="294424"/>
            <a:chOff x="7662863" y="66684"/>
            <a:chExt cx="207169" cy="294424"/>
          </a:xfrm>
        </p:grpSpPr>
        <p:sp>
          <p:nvSpPr>
            <p:cNvPr id="144" name="Isosceles Triangle 143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5" name="Straight Connector 144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8" name="Rectangle 147"/>
          <p:cNvSpPr/>
          <p:nvPr userDrawn="1"/>
        </p:nvSpPr>
        <p:spPr>
          <a:xfrm>
            <a:off x="10370001" y="6721941"/>
            <a:ext cx="4800600" cy="296545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6" name="Rectangle 155"/>
          <p:cNvSpPr/>
          <p:nvPr userDrawn="1"/>
        </p:nvSpPr>
        <p:spPr>
          <a:xfrm>
            <a:off x="7552185" y="7626816"/>
            <a:ext cx="2819400" cy="20574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7" name="TextBox 24"/>
          <p:cNvSpPr txBox="1"/>
          <p:nvPr userDrawn="1"/>
        </p:nvSpPr>
        <p:spPr>
          <a:xfrm>
            <a:off x="7933185" y="7622053"/>
            <a:ext cx="9573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APPROVALS</a:t>
            </a:r>
          </a:p>
        </p:txBody>
      </p:sp>
      <p:sp>
        <p:nvSpPr>
          <p:cNvPr id="159" name="Rectangle 158"/>
          <p:cNvSpPr/>
          <p:nvPr userDrawn="1"/>
        </p:nvSpPr>
        <p:spPr>
          <a:xfrm>
            <a:off x="5199133" y="7626816"/>
            <a:ext cx="2354580" cy="20574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3" name="TextBox 26"/>
          <p:cNvSpPr txBox="1"/>
          <p:nvPr userDrawn="1"/>
        </p:nvSpPr>
        <p:spPr>
          <a:xfrm>
            <a:off x="5510283" y="9455616"/>
            <a:ext cx="17828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NEXT</a:t>
            </a:r>
            <a:r>
              <a:rPr lang="en-US" sz="10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HIGHER ASSEMBLY</a:t>
            </a:r>
          </a:p>
        </p:txBody>
      </p:sp>
      <p:sp>
        <p:nvSpPr>
          <p:cNvPr id="164" name="Rectangle 163"/>
          <p:cNvSpPr/>
          <p:nvPr userDrawn="1"/>
        </p:nvSpPr>
        <p:spPr>
          <a:xfrm>
            <a:off x="2846459" y="7626816"/>
            <a:ext cx="2354580" cy="20574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5" name="TextBox 28"/>
          <p:cNvSpPr txBox="1"/>
          <p:nvPr userDrawn="1"/>
        </p:nvSpPr>
        <p:spPr>
          <a:xfrm>
            <a:off x="2846118" y="7633166"/>
            <a:ext cx="23391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UNLESS OTHERWISE SPECIFIED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DIMENSIONS ARE IN MILLIMETERS</a:t>
            </a:r>
          </a:p>
        </p:txBody>
      </p:sp>
      <p:cxnSp>
        <p:nvCxnSpPr>
          <p:cNvPr id="166" name="Straight Connector 165"/>
          <p:cNvCxnSpPr/>
          <p:nvPr userDrawn="1"/>
        </p:nvCxnSpPr>
        <p:spPr>
          <a:xfrm>
            <a:off x="10371585" y="8779341"/>
            <a:ext cx="48006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 userDrawn="1"/>
        </p:nvCxnSpPr>
        <p:spPr>
          <a:xfrm>
            <a:off x="10371585" y="9236541"/>
            <a:ext cx="48006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 userDrawn="1"/>
        </p:nvCxnSpPr>
        <p:spPr>
          <a:xfrm>
            <a:off x="10962135" y="877299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TextBox 35"/>
          <p:cNvSpPr txBox="1"/>
          <p:nvPr userDrawn="1"/>
        </p:nvSpPr>
        <p:spPr>
          <a:xfrm>
            <a:off x="10441435" y="8747591"/>
            <a:ext cx="4683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SIZE</a:t>
            </a:r>
          </a:p>
        </p:txBody>
      </p:sp>
      <p:sp>
        <p:nvSpPr>
          <p:cNvPr id="171" name="TextBox 36"/>
          <p:cNvSpPr txBox="1"/>
          <p:nvPr userDrawn="1"/>
        </p:nvSpPr>
        <p:spPr>
          <a:xfrm>
            <a:off x="10496995" y="8880937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172" name="TextBox 38"/>
          <p:cNvSpPr txBox="1"/>
          <p:nvPr userDrawn="1"/>
        </p:nvSpPr>
        <p:spPr>
          <a:xfrm>
            <a:off x="11152630" y="8747591"/>
            <a:ext cx="9525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CAGE CODE</a:t>
            </a:r>
          </a:p>
        </p:txBody>
      </p:sp>
      <p:sp>
        <p:nvSpPr>
          <p:cNvPr id="173" name="TextBox 39"/>
          <p:cNvSpPr txBox="1"/>
          <p:nvPr userDrawn="1"/>
        </p:nvSpPr>
        <p:spPr>
          <a:xfrm>
            <a:off x="12238485" y="8747591"/>
            <a:ext cx="7264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DWG NO</a:t>
            </a:r>
          </a:p>
        </p:txBody>
      </p:sp>
      <p:sp>
        <p:nvSpPr>
          <p:cNvPr id="174" name="TextBox 40"/>
          <p:cNvSpPr txBox="1"/>
          <p:nvPr userDrawn="1"/>
        </p:nvSpPr>
        <p:spPr>
          <a:xfrm>
            <a:off x="14682717" y="8747591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REV</a:t>
            </a:r>
          </a:p>
        </p:txBody>
      </p:sp>
      <p:cxnSp>
        <p:nvCxnSpPr>
          <p:cNvPr id="175" name="Straight Connector 174"/>
          <p:cNvCxnSpPr/>
          <p:nvPr userDrawn="1"/>
        </p:nvCxnSpPr>
        <p:spPr>
          <a:xfrm>
            <a:off x="14638785" y="87793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 userDrawn="1"/>
        </p:nvCxnSpPr>
        <p:spPr>
          <a:xfrm>
            <a:off x="12276585" y="87793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 userDrawn="1"/>
        </p:nvCxnSpPr>
        <p:spPr>
          <a:xfrm>
            <a:off x="11590785" y="92365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TextBox 44"/>
          <p:cNvSpPr txBox="1"/>
          <p:nvPr userDrawn="1"/>
        </p:nvSpPr>
        <p:spPr>
          <a:xfrm>
            <a:off x="10339835" y="9204791"/>
            <a:ext cx="6030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SCALE</a:t>
            </a:r>
          </a:p>
        </p:txBody>
      </p:sp>
      <p:cxnSp>
        <p:nvCxnSpPr>
          <p:cNvPr id="179" name="Straight Connector 178"/>
          <p:cNvCxnSpPr/>
          <p:nvPr userDrawn="1"/>
        </p:nvCxnSpPr>
        <p:spPr>
          <a:xfrm>
            <a:off x="13571985" y="92365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TextBox 46"/>
          <p:cNvSpPr txBox="1"/>
          <p:nvPr userDrawn="1"/>
        </p:nvSpPr>
        <p:spPr>
          <a:xfrm>
            <a:off x="13571985" y="9204791"/>
            <a:ext cx="6110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SHEET</a:t>
            </a:r>
          </a:p>
        </p:txBody>
      </p:sp>
      <p:cxnSp>
        <p:nvCxnSpPr>
          <p:cNvPr id="181" name="Straight Connector 180"/>
          <p:cNvCxnSpPr/>
          <p:nvPr userDrawn="1"/>
        </p:nvCxnSpPr>
        <p:spPr>
          <a:xfrm>
            <a:off x="10371585" y="7636341"/>
            <a:ext cx="48006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TextBox 48"/>
          <p:cNvSpPr txBox="1"/>
          <p:nvPr userDrawn="1"/>
        </p:nvSpPr>
        <p:spPr>
          <a:xfrm>
            <a:off x="10320785" y="7623641"/>
            <a:ext cx="5325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TITLE</a:t>
            </a:r>
          </a:p>
        </p:txBody>
      </p:sp>
      <p:sp>
        <p:nvSpPr>
          <p:cNvPr id="183" name="TextBox 49"/>
          <p:cNvSpPr txBox="1"/>
          <p:nvPr userDrawn="1"/>
        </p:nvSpPr>
        <p:spPr>
          <a:xfrm>
            <a:off x="10587485" y="6696541"/>
            <a:ext cx="36851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XYAXIS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– Romsky Consultation</a:t>
            </a:r>
            <a:r>
              <a:rPr lang="en-US" sz="1400" baseline="0" dirty="0" smtClean="0">
                <a:latin typeface="Arial" pitchFamily="34" charset="0"/>
                <a:cs typeface="Arial" pitchFamily="34" charset="0"/>
              </a:rPr>
              <a:t> Consortium</a:t>
            </a:r>
            <a:endParaRPr lang="en-US" sz="14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4" name="Rectangle 183"/>
          <p:cNvSpPr/>
          <p:nvPr userDrawn="1"/>
        </p:nvSpPr>
        <p:spPr>
          <a:xfrm>
            <a:off x="9696450" y="387816"/>
            <a:ext cx="5478780" cy="6985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5" name="TextBox 51"/>
          <p:cNvSpPr txBox="1"/>
          <p:nvPr userDrawn="1"/>
        </p:nvSpPr>
        <p:spPr>
          <a:xfrm>
            <a:off x="11711444" y="387816"/>
            <a:ext cx="13997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REVISION HISTORY</a:t>
            </a:r>
          </a:p>
        </p:txBody>
      </p:sp>
      <p:cxnSp>
        <p:nvCxnSpPr>
          <p:cNvPr id="186" name="Straight Connector 185"/>
          <p:cNvCxnSpPr/>
          <p:nvPr userDrawn="1"/>
        </p:nvCxnSpPr>
        <p:spPr>
          <a:xfrm>
            <a:off x="9702800" y="616416"/>
            <a:ext cx="54737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/>
          <p:cNvCxnSpPr/>
          <p:nvPr userDrawn="1"/>
        </p:nvCxnSpPr>
        <p:spPr>
          <a:xfrm>
            <a:off x="9696450" y="845016"/>
            <a:ext cx="54737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TextBox 57"/>
          <p:cNvSpPr txBox="1"/>
          <p:nvPr userDrawn="1"/>
        </p:nvSpPr>
        <p:spPr>
          <a:xfrm>
            <a:off x="9696450" y="610066"/>
            <a:ext cx="5405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ZONE</a:t>
            </a:r>
          </a:p>
        </p:txBody>
      </p:sp>
      <p:sp>
        <p:nvSpPr>
          <p:cNvPr id="189" name="TextBox 58"/>
          <p:cNvSpPr txBox="1"/>
          <p:nvPr userDrawn="1"/>
        </p:nvSpPr>
        <p:spPr>
          <a:xfrm>
            <a:off x="10255250" y="610066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REV</a:t>
            </a:r>
          </a:p>
        </p:txBody>
      </p:sp>
      <p:sp>
        <p:nvSpPr>
          <p:cNvPr id="190" name="TextBox 59"/>
          <p:cNvSpPr txBox="1"/>
          <p:nvPr userDrawn="1"/>
        </p:nvSpPr>
        <p:spPr>
          <a:xfrm>
            <a:off x="11386094" y="610066"/>
            <a:ext cx="1059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DESCRIPTION</a:t>
            </a:r>
          </a:p>
        </p:txBody>
      </p:sp>
      <p:sp>
        <p:nvSpPr>
          <p:cNvPr id="191" name="TextBox 60"/>
          <p:cNvSpPr txBox="1"/>
          <p:nvPr userDrawn="1"/>
        </p:nvSpPr>
        <p:spPr>
          <a:xfrm>
            <a:off x="13475644" y="610066"/>
            <a:ext cx="5261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DATE</a:t>
            </a:r>
          </a:p>
        </p:txBody>
      </p:sp>
      <p:sp>
        <p:nvSpPr>
          <p:cNvPr id="192" name="TextBox 61"/>
          <p:cNvSpPr txBox="1"/>
          <p:nvPr userDrawn="1"/>
        </p:nvSpPr>
        <p:spPr>
          <a:xfrm>
            <a:off x="14230350" y="610066"/>
            <a:ext cx="8947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APPROVED</a:t>
            </a:r>
          </a:p>
        </p:txBody>
      </p:sp>
      <p:cxnSp>
        <p:nvCxnSpPr>
          <p:cNvPr id="193" name="Straight Connector 192"/>
          <p:cNvCxnSpPr/>
          <p:nvPr userDrawn="1"/>
        </p:nvCxnSpPr>
        <p:spPr>
          <a:xfrm>
            <a:off x="1022985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 userDrawn="1"/>
        </p:nvCxnSpPr>
        <p:spPr>
          <a:xfrm>
            <a:off x="1070610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Connector 194"/>
          <p:cNvCxnSpPr/>
          <p:nvPr userDrawn="1"/>
        </p:nvCxnSpPr>
        <p:spPr>
          <a:xfrm>
            <a:off x="1419225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Connector 195"/>
          <p:cNvCxnSpPr/>
          <p:nvPr userDrawn="1"/>
        </p:nvCxnSpPr>
        <p:spPr>
          <a:xfrm>
            <a:off x="1327785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TextBox 67"/>
          <p:cNvSpPr txBox="1"/>
          <p:nvPr userDrawn="1"/>
        </p:nvSpPr>
        <p:spPr>
          <a:xfrm>
            <a:off x="123390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198" name="TextBox 68"/>
          <p:cNvSpPr txBox="1"/>
          <p:nvPr userDrawn="1"/>
        </p:nvSpPr>
        <p:spPr>
          <a:xfrm>
            <a:off x="390090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199" name="TextBox 69"/>
          <p:cNvSpPr txBox="1"/>
          <p:nvPr userDrawn="1"/>
        </p:nvSpPr>
        <p:spPr>
          <a:xfrm>
            <a:off x="656790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200" name="TextBox 70"/>
          <p:cNvSpPr txBox="1"/>
          <p:nvPr userDrawn="1"/>
        </p:nvSpPr>
        <p:spPr>
          <a:xfrm>
            <a:off x="899998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201" name="TextBox 71"/>
          <p:cNvSpPr txBox="1"/>
          <p:nvPr userDrawn="1"/>
        </p:nvSpPr>
        <p:spPr>
          <a:xfrm>
            <a:off x="1168418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202" name="TextBox 72"/>
          <p:cNvSpPr txBox="1"/>
          <p:nvPr userDrawn="1"/>
        </p:nvSpPr>
        <p:spPr>
          <a:xfrm>
            <a:off x="1410138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6</a:t>
            </a:r>
          </a:p>
        </p:txBody>
      </p:sp>
      <p:sp>
        <p:nvSpPr>
          <p:cNvPr id="203" name="TextBox 73"/>
          <p:cNvSpPr txBox="1"/>
          <p:nvPr userDrawn="1"/>
        </p:nvSpPr>
        <p:spPr>
          <a:xfrm>
            <a:off x="15187683" y="8465016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D</a:t>
            </a:r>
          </a:p>
        </p:txBody>
      </p:sp>
      <p:sp>
        <p:nvSpPr>
          <p:cNvPr id="204" name="TextBox 74"/>
          <p:cNvSpPr txBox="1"/>
          <p:nvPr userDrawn="1"/>
        </p:nvSpPr>
        <p:spPr>
          <a:xfrm>
            <a:off x="15187683" y="5874216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205" name="TextBox 75"/>
          <p:cNvSpPr txBox="1"/>
          <p:nvPr userDrawn="1"/>
        </p:nvSpPr>
        <p:spPr>
          <a:xfrm>
            <a:off x="15187683" y="3630662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206" name="TextBox 76"/>
          <p:cNvSpPr txBox="1"/>
          <p:nvPr userDrawn="1"/>
        </p:nvSpPr>
        <p:spPr>
          <a:xfrm>
            <a:off x="15187683" y="1344662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A</a:t>
            </a:r>
          </a:p>
        </p:txBody>
      </p:sp>
      <p:cxnSp>
        <p:nvCxnSpPr>
          <p:cNvPr id="207" name="Straight Connector 206"/>
          <p:cNvCxnSpPr/>
          <p:nvPr userDrawn="1"/>
        </p:nvCxnSpPr>
        <p:spPr>
          <a:xfrm>
            <a:off x="10476201" y="42535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/>
          <p:cNvCxnSpPr/>
          <p:nvPr userDrawn="1"/>
        </p:nvCxnSpPr>
        <p:spPr>
          <a:xfrm>
            <a:off x="13020507" y="44916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/>
          <p:cNvCxnSpPr/>
          <p:nvPr userDrawn="1"/>
        </p:nvCxnSpPr>
        <p:spPr>
          <a:xfrm>
            <a:off x="5418585" y="47297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/>
          <p:cNvCxnSpPr/>
          <p:nvPr userDrawn="1"/>
        </p:nvCxnSpPr>
        <p:spPr>
          <a:xfrm>
            <a:off x="2600475" y="44916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/>
          <p:cNvCxnSpPr/>
          <p:nvPr userDrawn="1"/>
        </p:nvCxnSpPr>
        <p:spPr>
          <a:xfrm rot="16200000">
            <a:off x="15342445" y="2424975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Connector 211"/>
          <p:cNvCxnSpPr/>
          <p:nvPr userDrawn="1"/>
        </p:nvCxnSpPr>
        <p:spPr>
          <a:xfrm rot="16200000">
            <a:off x="15344826" y="7073176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TextBox 83"/>
          <p:cNvSpPr txBox="1"/>
          <p:nvPr userDrawn="1"/>
        </p:nvSpPr>
        <p:spPr>
          <a:xfrm>
            <a:off x="122758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214" name="TextBox 84"/>
          <p:cNvSpPr txBox="1"/>
          <p:nvPr userDrawn="1"/>
        </p:nvSpPr>
        <p:spPr>
          <a:xfrm>
            <a:off x="389458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215" name="TextBox 85"/>
          <p:cNvSpPr txBox="1"/>
          <p:nvPr userDrawn="1"/>
        </p:nvSpPr>
        <p:spPr>
          <a:xfrm>
            <a:off x="656158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216" name="TextBox 86"/>
          <p:cNvSpPr txBox="1"/>
          <p:nvPr userDrawn="1"/>
        </p:nvSpPr>
        <p:spPr>
          <a:xfrm>
            <a:off x="899366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217" name="TextBox 87"/>
          <p:cNvSpPr txBox="1"/>
          <p:nvPr userDrawn="1"/>
        </p:nvSpPr>
        <p:spPr>
          <a:xfrm>
            <a:off x="1167786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218" name="TextBox 88"/>
          <p:cNvSpPr txBox="1"/>
          <p:nvPr userDrawn="1"/>
        </p:nvSpPr>
        <p:spPr>
          <a:xfrm>
            <a:off x="1409506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6</a:t>
            </a:r>
          </a:p>
        </p:txBody>
      </p:sp>
      <p:cxnSp>
        <p:nvCxnSpPr>
          <p:cNvPr id="219" name="Straight Connector 218"/>
          <p:cNvCxnSpPr/>
          <p:nvPr userDrawn="1"/>
        </p:nvCxnSpPr>
        <p:spPr>
          <a:xfrm>
            <a:off x="10469881" y="9680784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/>
          <p:cNvCxnSpPr/>
          <p:nvPr userDrawn="1"/>
        </p:nvCxnSpPr>
        <p:spPr>
          <a:xfrm>
            <a:off x="13014187" y="9673640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/>
          <p:cNvCxnSpPr/>
          <p:nvPr userDrawn="1"/>
        </p:nvCxnSpPr>
        <p:spPr>
          <a:xfrm>
            <a:off x="5412265" y="9676021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/>
          <p:nvPr userDrawn="1"/>
        </p:nvCxnSpPr>
        <p:spPr>
          <a:xfrm>
            <a:off x="2594155" y="9673640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3" name="TextBox 93"/>
          <p:cNvSpPr txBox="1"/>
          <p:nvPr userDrawn="1"/>
        </p:nvSpPr>
        <p:spPr>
          <a:xfrm>
            <a:off x="24974" y="8460968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D</a:t>
            </a:r>
          </a:p>
        </p:txBody>
      </p:sp>
      <p:sp>
        <p:nvSpPr>
          <p:cNvPr id="224" name="TextBox 94"/>
          <p:cNvSpPr txBox="1"/>
          <p:nvPr userDrawn="1"/>
        </p:nvSpPr>
        <p:spPr>
          <a:xfrm>
            <a:off x="24974" y="5870168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225" name="TextBox 95"/>
          <p:cNvSpPr txBox="1"/>
          <p:nvPr userDrawn="1"/>
        </p:nvSpPr>
        <p:spPr>
          <a:xfrm>
            <a:off x="24974" y="362661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226" name="TextBox 96"/>
          <p:cNvSpPr txBox="1"/>
          <p:nvPr userDrawn="1"/>
        </p:nvSpPr>
        <p:spPr>
          <a:xfrm>
            <a:off x="24974" y="134061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A</a:t>
            </a:r>
          </a:p>
        </p:txBody>
      </p:sp>
      <p:cxnSp>
        <p:nvCxnSpPr>
          <p:cNvPr id="227" name="Straight Connector 226"/>
          <p:cNvCxnSpPr/>
          <p:nvPr userDrawn="1"/>
        </p:nvCxnSpPr>
        <p:spPr>
          <a:xfrm rot="16200000">
            <a:off x="210732" y="2420927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Connector 227"/>
          <p:cNvCxnSpPr/>
          <p:nvPr userDrawn="1"/>
        </p:nvCxnSpPr>
        <p:spPr>
          <a:xfrm rot="16200000">
            <a:off x="213113" y="7069128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/>
          <p:nvPr userDrawn="1"/>
        </p:nvCxnSpPr>
        <p:spPr>
          <a:xfrm>
            <a:off x="7567425" y="7855416"/>
            <a:ext cx="279781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Straight Connector 229"/>
          <p:cNvCxnSpPr/>
          <p:nvPr userDrawn="1"/>
        </p:nvCxnSpPr>
        <p:spPr>
          <a:xfrm>
            <a:off x="7559805" y="8160216"/>
            <a:ext cx="280543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Connector 230"/>
          <p:cNvCxnSpPr/>
          <p:nvPr userDrawn="1"/>
        </p:nvCxnSpPr>
        <p:spPr>
          <a:xfrm>
            <a:off x="7559805" y="8465016"/>
            <a:ext cx="280543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Connector 231"/>
          <p:cNvCxnSpPr/>
          <p:nvPr userDrawn="1"/>
        </p:nvCxnSpPr>
        <p:spPr>
          <a:xfrm>
            <a:off x="7567425" y="8769816"/>
            <a:ext cx="279781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Connector 232"/>
          <p:cNvCxnSpPr/>
          <p:nvPr userDrawn="1"/>
        </p:nvCxnSpPr>
        <p:spPr>
          <a:xfrm>
            <a:off x="7559805" y="9074616"/>
            <a:ext cx="280543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Connector 233"/>
          <p:cNvCxnSpPr/>
          <p:nvPr userDrawn="1"/>
        </p:nvCxnSpPr>
        <p:spPr>
          <a:xfrm>
            <a:off x="7559805" y="9379416"/>
            <a:ext cx="280543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" name="TextBox 106"/>
          <p:cNvSpPr txBox="1"/>
          <p:nvPr userDrawn="1"/>
        </p:nvSpPr>
        <p:spPr>
          <a:xfrm>
            <a:off x="9566718" y="7617290"/>
            <a:ext cx="5261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DATE</a:t>
            </a:r>
          </a:p>
        </p:txBody>
      </p:sp>
      <p:cxnSp>
        <p:nvCxnSpPr>
          <p:cNvPr id="236" name="Straight Connector 235"/>
          <p:cNvCxnSpPr/>
          <p:nvPr userDrawn="1"/>
        </p:nvCxnSpPr>
        <p:spPr>
          <a:xfrm>
            <a:off x="9304785" y="7626816"/>
            <a:ext cx="0" cy="176022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7" name="TextBox 117"/>
          <p:cNvSpPr txBox="1"/>
          <p:nvPr userDrawn="1"/>
        </p:nvSpPr>
        <p:spPr>
          <a:xfrm>
            <a:off x="7491225" y="7802076"/>
            <a:ext cx="6703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DRAWN</a:t>
            </a:r>
          </a:p>
        </p:txBody>
      </p:sp>
      <p:sp>
        <p:nvSpPr>
          <p:cNvPr id="238" name="TextBox 118"/>
          <p:cNvSpPr txBox="1"/>
          <p:nvPr userDrawn="1"/>
        </p:nvSpPr>
        <p:spPr>
          <a:xfrm>
            <a:off x="7483789" y="8104495"/>
            <a:ext cx="8114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CHECKED</a:t>
            </a:r>
          </a:p>
        </p:txBody>
      </p:sp>
      <p:sp>
        <p:nvSpPr>
          <p:cNvPr id="239" name="TextBox 119"/>
          <p:cNvSpPr txBox="1"/>
          <p:nvPr userDrawn="1"/>
        </p:nvSpPr>
        <p:spPr>
          <a:xfrm>
            <a:off x="7491593" y="8422154"/>
            <a:ext cx="8947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APPROVED</a:t>
            </a:r>
          </a:p>
        </p:txBody>
      </p:sp>
      <p:sp>
        <p:nvSpPr>
          <p:cNvPr id="240" name="TextBox 121"/>
          <p:cNvSpPr txBox="1"/>
          <p:nvPr userDrawn="1"/>
        </p:nvSpPr>
        <p:spPr>
          <a:xfrm>
            <a:off x="3456059" y="7972891"/>
            <a:ext cx="5597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.X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.XX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.XXX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.XXXX</a:t>
            </a:r>
          </a:p>
        </p:txBody>
      </p:sp>
      <p:sp>
        <p:nvSpPr>
          <p:cNvPr id="241" name="TextBox 122"/>
          <p:cNvSpPr txBox="1"/>
          <p:nvPr userDrawn="1"/>
        </p:nvSpPr>
        <p:spPr>
          <a:xfrm>
            <a:off x="3913259" y="7955667"/>
            <a:ext cx="60785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± .1</a:t>
            </a:r>
          </a:p>
          <a:p>
            <a:pPr marL="0" marR="0" indent="0" algn="l" defTabSz="14630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 smtClean="0">
                <a:latin typeface="Arial" pitchFamily="34" charset="0"/>
                <a:cs typeface="Arial" pitchFamily="34" charset="0"/>
              </a:rPr>
              <a:t>± .01</a:t>
            </a:r>
          </a:p>
          <a:p>
            <a:pPr marL="0" marR="0" indent="0" algn="l" defTabSz="14630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 smtClean="0">
                <a:latin typeface="Arial" pitchFamily="34" charset="0"/>
                <a:cs typeface="Arial" pitchFamily="34" charset="0"/>
              </a:rPr>
              <a:t>± .001</a:t>
            </a:r>
          </a:p>
          <a:p>
            <a:pPr marL="0" marR="0" indent="0" algn="l" defTabSz="14630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 smtClean="0">
                <a:latin typeface="Arial" pitchFamily="34" charset="0"/>
                <a:cs typeface="Arial" pitchFamily="34" charset="0"/>
              </a:rPr>
              <a:t>± .0001</a:t>
            </a:r>
          </a:p>
          <a:p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42" name="Straight Connector 241"/>
          <p:cNvCxnSpPr/>
          <p:nvPr userDrawn="1"/>
        </p:nvCxnSpPr>
        <p:spPr>
          <a:xfrm>
            <a:off x="2846459" y="8675995"/>
            <a:ext cx="2352675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Connector 242"/>
          <p:cNvCxnSpPr/>
          <p:nvPr userDrawn="1"/>
        </p:nvCxnSpPr>
        <p:spPr>
          <a:xfrm>
            <a:off x="2855984" y="8904595"/>
            <a:ext cx="2352675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4" name="TextBox 126"/>
          <p:cNvSpPr txBox="1"/>
          <p:nvPr userDrawn="1"/>
        </p:nvSpPr>
        <p:spPr>
          <a:xfrm>
            <a:off x="3084584" y="8675995"/>
            <a:ext cx="19912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THIRD ANGLE PROJECTIONS</a:t>
            </a:r>
          </a:p>
        </p:txBody>
      </p:sp>
      <p:sp>
        <p:nvSpPr>
          <p:cNvPr id="245" name="Oval 244"/>
          <p:cNvSpPr/>
          <p:nvPr userDrawn="1"/>
        </p:nvSpPr>
        <p:spPr>
          <a:xfrm>
            <a:off x="3303659" y="9055566"/>
            <a:ext cx="457200" cy="45720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6" name="Oval 245"/>
          <p:cNvSpPr/>
          <p:nvPr userDrawn="1"/>
        </p:nvSpPr>
        <p:spPr>
          <a:xfrm>
            <a:off x="3386999" y="9141296"/>
            <a:ext cx="292896" cy="292896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47" name="Straight Connector 246"/>
          <p:cNvCxnSpPr/>
          <p:nvPr userDrawn="1"/>
        </p:nvCxnSpPr>
        <p:spPr>
          <a:xfrm>
            <a:off x="3532259" y="9212729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Connector 247"/>
          <p:cNvCxnSpPr/>
          <p:nvPr userDrawn="1"/>
        </p:nvCxnSpPr>
        <p:spPr>
          <a:xfrm>
            <a:off x="3456059" y="9288929"/>
            <a:ext cx="152400" cy="0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Connector 248"/>
          <p:cNvCxnSpPr/>
          <p:nvPr userDrawn="1"/>
        </p:nvCxnSpPr>
        <p:spPr>
          <a:xfrm>
            <a:off x="3629890" y="9288929"/>
            <a:ext cx="1345407" cy="0"/>
          </a:xfrm>
          <a:prstGeom prst="line">
            <a:avLst/>
          </a:prstGeom>
          <a:ln w="12700">
            <a:solidFill>
              <a:schemeClr val="tx1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0" name="Freeform 249"/>
          <p:cNvSpPr/>
          <p:nvPr userDrawn="1"/>
        </p:nvSpPr>
        <p:spPr>
          <a:xfrm>
            <a:off x="4098990" y="9055566"/>
            <a:ext cx="652469" cy="457200"/>
          </a:xfrm>
          <a:custGeom>
            <a:avLst/>
            <a:gdLst>
              <a:gd name="connsiteX0" fmla="*/ 0 w 652462"/>
              <a:gd name="connsiteY0" fmla="*/ 371475 h 438150"/>
              <a:gd name="connsiteX1" fmla="*/ 0 w 652462"/>
              <a:gd name="connsiteY1" fmla="*/ 76200 h 438150"/>
              <a:gd name="connsiteX2" fmla="*/ 652462 w 652462"/>
              <a:gd name="connsiteY2" fmla="*/ 0 h 438150"/>
              <a:gd name="connsiteX3" fmla="*/ 652462 w 652462"/>
              <a:gd name="connsiteY3" fmla="*/ 438150 h 438150"/>
              <a:gd name="connsiteX4" fmla="*/ 0 w 652462"/>
              <a:gd name="connsiteY4" fmla="*/ 371475 h 438150"/>
              <a:gd name="connsiteX0" fmla="*/ 0 w 652467"/>
              <a:gd name="connsiteY0" fmla="*/ 381001 h 447676"/>
              <a:gd name="connsiteX1" fmla="*/ 0 w 652467"/>
              <a:gd name="connsiteY1" fmla="*/ 85726 h 447676"/>
              <a:gd name="connsiteX2" fmla="*/ 652467 w 652467"/>
              <a:gd name="connsiteY2" fmla="*/ 0 h 447676"/>
              <a:gd name="connsiteX3" fmla="*/ 652462 w 652467"/>
              <a:gd name="connsiteY3" fmla="*/ 447676 h 447676"/>
              <a:gd name="connsiteX4" fmla="*/ 0 w 652467"/>
              <a:gd name="connsiteY4" fmla="*/ 381001 h 447676"/>
              <a:gd name="connsiteX0" fmla="*/ 0 w 652469"/>
              <a:gd name="connsiteY0" fmla="*/ 381001 h 457200"/>
              <a:gd name="connsiteX1" fmla="*/ 0 w 652469"/>
              <a:gd name="connsiteY1" fmla="*/ 85726 h 457200"/>
              <a:gd name="connsiteX2" fmla="*/ 652467 w 652469"/>
              <a:gd name="connsiteY2" fmla="*/ 0 h 457200"/>
              <a:gd name="connsiteX3" fmla="*/ 652467 w 652469"/>
              <a:gd name="connsiteY3" fmla="*/ 457200 h 457200"/>
              <a:gd name="connsiteX4" fmla="*/ 0 w 652469"/>
              <a:gd name="connsiteY4" fmla="*/ 381001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2469" h="457200">
                <a:moveTo>
                  <a:pt x="0" y="381001"/>
                </a:moveTo>
                <a:lnTo>
                  <a:pt x="0" y="85726"/>
                </a:lnTo>
                <a:lnTo>
                  <a:pt x="652467" y="0"/>
                </a:lnTo>
                <a:cubicBezTo>
                  <a:pt x="652465" y="149225"/>
                  <a:pt x="652469" y="307975"/>
                  <a:pt x="652467" y="457200"/>
                </a:cubicBezTo>
                <a:lnTo>
                  <a:pt x="0" y="381001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51" name="Straight Connector 250"/>
          <p:cNvCxnSpPr/>
          <p:nvPr userDrawn="1"/>
        </p:nvCxnSpPr>
        <p:spPr>
          <a:xfrm>
            <a:off x="3151261" y="9288929"/>
            <a:ext cx="290513" cy="0"/>
          </a:xfrm>
          <a:prstGeom prst="line">
            <a:avLst/>
          </a:prstGeom>
          <a:ln w="12700">
            <a:solidFill>
              <a:schemeClr val="tx1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/>
          <p:cNvCxnSpPr/>
          <p:nvPr userDrawn="1"/>
        </p:nvCxnSpPr>
        <p:spPr>
          <a:xfrm>
            <a:off x="3532259" y="9384179"/>
            <a:ext cx="0" cy="271461"/>
          </a:xfrm>
          <a:prstGeom prst="line">
            <a:avLst/>
          </a:prstGeom>
          <a:ln w="12700">
            <a:solidFill>
              <a:schemeClr val="tx1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/>
          <p:cNvCxnSpPr/>
          <p:nvPr userDrawn="1"/>
        </p:nvCxnSpPr>
        <p:spPr>
          <a:xfrm>
            <a:off x="5199133" y="78554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/>
          <p:cNvCxnSpPr/>
          <p:nvPr userDrawn="1"/>
        </p:nvCxnSpPr>
        <p:spPr>
          <a:xfrm>
            <a:off x="5199133" y="80840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/>
          <p:cNvCxnSpPr/>
          <p:nvPr userDrawn="1"/>
        </p:nvCxnSpPr>
        <p:spPr>
          <a:xfrm>
            <a:off x="5199133" y="83126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/>
          <p:cNvCxnSpPr/>
          <p:nvPr userDrawn="1"/>
        </p:nvCxnSpPr>
        <p:spPr>
          <a:xfrm>
            <a:off x="5199133" y="85412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/>
          <p:cNvCxnSpPr/>
          <p:nvPr userDrawn="1"/>
        </p:nvCxnSpPr>
        <p:spPr>
          <a:xfrm>
            <a:off x="5199133" y="87698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Straight Connector 257"/>
          <p:cNvCxnSpPr/>
          <p:nvPr userDrawn="1"/>
        </p:nvCxnSpPr>
        <p:spPr>
          <a:xfrm>
            <a:off x="5199133" y="89984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/>
          <p:cNvCxnSpPr/>
          <p:nvPr userDrawn="1"/>
        </p:nvCxnSpPr>
        <p:spPr>
          <a:xfrm>
            <a:off x="5199133" y="92270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Straight Connector 259"/>
          <p:cNvCxnSpPr/>
          <p:nvPr userDrawn="1"/>
        </p:nvCxnSpPr>
        <p:spPr>
          <a:xfrm>
            <a:off x="5199133" y="94556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Straight Connector 260"/>
          <p:cNvCxnSpPr/>
          <p:nvPr userDrawn="1"/>
        </p:nvCxnSpPr>
        <p:spPr>
          <a:xfrm>
            <a:off x="5961133" y="7626816"/>
            <a:ext cx="0" cy="182118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2" name="TextBox 159"/>
          <p:cNvSpPr txBox="1"/>
          <p:nvPr userDrawn="1"/>
        </p:nvSpPr>
        <p:spPr>
          <a:xfrm>
            <a:off x="5328673" y="7619196"/>
            <a:ext cx="5245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ASSY</a:t>
            </a:r>
          </a:p>
        </p:txBody>
      </p:sp>
      <p:sp>
        <p:nvSpPr>
          <p:cNvPr id="263" name="TextBox 160"/>
          <p:cNvSpPr txBox="1"/>
          <p:nvPr userDrawn="1"/>
        </p:nvSpPr>
        <p:spPr>
          <a:xfrm>
            <a:off x="6329700" y="7616339"/>
            <a:ext cx="8050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DRAWING</a:t>
            </a:r>
          </a:p>
        </p:txBody>
      </p:sp>
      <p:sp>
        <p:nvSpPr>
          <p:cNvPr id="264" name="TextBox 161"/>
          <p:cNvSpPr txBox="1"/>
          <p:nvPr userDrawn="1"/>
        </p:nvSpPr>
        <p:spPr>
          <a:xfrm>
            <a:off x="10587485" y="6918791"/>
            <a:ext cx="44069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53-3 Pine Hill Road, Estate 3, Hollis, NH 03054 USA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Phone:  1 + (603)</a:t>
            </a:r>
            <a:r>
              <a:rPr lang="en-US" sz="1000" baseline="0" dirty="0" smtClean="0">
                <a:latin typeface="Arial" pitchFamily="34" charset="0"/>
                <a:cs typeface="Arial" pitchFamily="34" charset="0"/>
              </a:rPr>
              <a:t> 465-7225                       Mobile: 1 + (603) 732-3973 … 4</a:t>
            </a:r>
          </a:p>
          <a:p>
            <a:r>
              <a:rPr lang="en-US" sz="1000" baseline="0" dirty="0" smtClean="0">
                <a:latin typeface="Arial" pitchFamily="34" charset="0"/>
                <a:cs typeface="Arial" pitchFamily="34" charset="0"/>
              </a:rPr>
              <a:t>Internet:  http://www.paul.romsky.com</a:t>
            </a:r>
          </a:p>
          <a:p>
            <a:r>
              <a:rPr lang="en-US" sz="1000" baseline="0" dirty="0" smtClean="0">
                <a:latin typeface="Arial" pitchFamily="34" charset="0"/>
                <a:cs typeface="Arial" pitchFamily="34" charset="0"/>
              </a:rPr>
              <a:t>E-Mail:  romsk22@gmail.com                    Corp E-Mail:  paul@romsky.com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5" name="Straight Connector 264"/>
          <p:cNvCxnSpPr/>
          <p:nvPr userDrawn="1"/>
        </p:nvCxnSpPr>
        <p:spPr>
          <a:xfrm>
            <a:off x="3533431" y="8926977"/>
            <a:ext cx="0" cy="271461"/>
          </a:xfrm>
          <a:prstGeom prst="line">
            <a:avLst/>
          </a:prstGeom>
          <a:ln w="12700">
            <a:solidFill>
              <a:schemeClr val="tx1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0"/>
          <p:cNvSpPr txBox="1"/>
          <p:nvPr userDrawn="1"/>
        </p:nvSpPr>
        <p:spPr>
          <a:xfrm>
            <a:off x="14020800" y="9353550"/>
            <a:ext cx="6832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20A8996-2213-41E6-A6F3-5BFDEEB18271}" type="slidenum">
              <a:rPr lang="en-US" sz="1000" b="1" smtClean="0">
                <a:latin typeface="Arial" pitchFamily="34" charset="0"/>
                <a:cs typeface="Arial" pitchFamily="34" charset="0"/>
              </a:rPr>
              <a:pPr/>
              <a:t>‹#›</a:t>
            </a:fld>
            <a:r>
              <a:rPr lang="en-US" sz="1000" b="1" dirty="0" smtClean="0">
                <a:latin typeface="Arial" pitchFamily="34" charset="0"/>
                <a:cs typeface="Arial" pitchFamily="34" charset="0"/>
              </a:rPr>
              <a:t> OF 1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ectangle 128"/>
          <p:cNvSpPr/>
          <p:nvPr userDrawn="1"/>
        </p:nvSpPr>
        <p:spPr>
          <a:xfrm>
            <a:off x="389385" y="387816"/>
            <a:ext cx="14782800" cy="92964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0" name="Group 129"/>
          <p:cNvGrpSpPr/>
          <p:nvPr userDrawn="1"/>
        </p:nvGrpSpPr>
        <p:grpSpPr>
          <a:xfrm>
            <a:off x="7668867" y="73500"/>
            <a:ext cx="207169" cy="294424"/>
            <a:chOff x="7662863" y="66684"/>
            <a:chExt cx="207169" cy="294424"/>
          </a:xfrm>
        </p:grpSpPr>
        <p:sp>
          <p:nvSpPr>
            <p:cNvPr id="131" name="Isosceles Triangle 130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2" name="Straight Connector 131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 userDrawn="1"/>
        </p:nvGrpSpPr>
        <p:grpSpPr>
          <a:xfrm flipV="1">
            <a:off x="7671251" y="9686315"/>
            <a:ext cx="207169" cy="294424"/>
            <a:chOff x="7662863" y="66684"/>
            <a:chExt cx="207169" cy="294424"/>
          </a:xfrm>
        </p:grpSpPr>
        <p:sp>
          <p:nvSpPr>
            <p:cNvPr id="134" name="Isosceles Triangle 133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5" name="Straight Connector 134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6" name="Group 135"/>
          <p:cNvGrpSpPr/>
          <p:nvPr userDrawn="1"/>
        </p:nvGrpSpPr>
        <p:grpSpPr>
          <a:xfrm rot="16200000" flipV="1">
            <a:off x="15218929" y="4889994"/>
            <a:ext cx="207169" cy="294424"/>
            <a:chOff x="7662863" y="66684"/>
            <a:chExt cx="207169" cy="294424"/>
          </a:xfrm>
        </p:grpSpPr>
        <p:sp>
          <p:nvSpPr>
            <p:cNvPr id="137" name="Isosceles Triangle 136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8" name="Straight Connector 137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9" name="Group 138"/>
          <p:cNvGrpSpPr/>
          <p:nvPr userDrawn="1"/>
        </p:nvGrpSpPr>
        <p:grpSpPr>
          <a:xfrm rot="5400000" flipH="1" flipV="1">
            <a:off x="118688" y="4889998"/>
            <a:ext cx="207169" cy="294424"/>
            <a:chOff x="7662863" y="66684"/>
            <a:chExt cx="207169" cy="294424"/>
          </a:xfrm>
        </p:grpSpPr>
        <p:sp>
          <p:nvSpPr>
            <p:cNvPr id="140" name="Isosceles Triangle 139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1" name="Straight Connector 140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2" name="Rectangle 141"/>
          <p:cNvSpPr/>
          <p:nvPr userDrawn="1"/>
        </p:nvSpPr>
        <p:spPr>
          <a:xfrm>
            <a:off x="10370001" y="8778239"/>
            <a:ext cx="4800600" cy="90915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0" name="Straight Connector 149"/>
          <p:cNvCxnSpPr/>
          <p:nvPr userDrawn="1"/>
        </p:nvCxnSpPr>
        <p:spPr>
          <a:xfrm>
            <a:off x="10371585" y="9236541"/>
            <a:ext cx="48006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 userDrawn="1"/>
        </p:nvCxnSpPr>
        <p:spPr>
          <a:xfrm>
            <a:off x="10962135" y="877299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35"/>
          <p:cNvSpPr txBox="1"/>
          <p:nvPr userDrawn="1"/>
        </p:nvSpPr>
        <p:spPr>
          <a:xfrm>
            <a:off x="10441435" y="8747591"/>
            <a:ext cx="4683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SIZE</a:t>
            </a:r>
          </a:p>
        </p:txBody>
      </p:sp>
      <p:sp>
        <p:nvSpPr>
          <p:cNvPr id="153" name="TextBox 36"/>
          <p:cNvSpPr txBox="1"/>
          <p:nvPr userDrawn="1"/>
        </p:nvSpPr>
        <p:spPr>
          <a:xfrm>
            <a:off x="10496995" y="8880937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154" name="TextBox 38"/>
          <p:cNvSpPr txBox="1"/>
          <p:nvPr userDrawn="1"/>
        </p:nvSpPr>
        <p:spPr>
          <a:xfrm>
            <a:off x="11152630" y="8747591"/>
            <a:ext cx="9525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CAGE CODE</a:t>
            </a:r>
          </a:p>
        </p:txBody>
      </p:sp>
      <p:sp>
        <p:nvSpPr>
          <p:cNvPr id="155" name="TextBox 39"/>
          <p:cNvSpPr txBox="1"/>
          <p:nvPr userDrawn="1"/>
        </p:nvSpPr>
        <p:spPr>
          <a:xfrm>
            <a:off x="12238485" y="8747591"/>
            <a:ext cx="7264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DWG NO</a:t>
            </a:r>
          </a:p>
        </p:txBody>
      </p:sp>
      <p:sp>
        <p:nvSpPr>
          <p:cNvPr id="156" name="TextBox 40"/>
          <p:cNvSpPr txBox="1"/>
          <p:nvPr userDrawn="1"/>
        </p:nvSpPr>
        <p:spPr>
          <a:xfrm>
            <a:off x="14682717" y="8747591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REV</a:t>
            </a:r>
          </a:p>
        </p:txBody>
      </p:sp>
      <p:cxnSp>
        <p:nvCxnSpPr>
          <p:cNvPr id="157" name="Straight Connector 156"/>
          <p:cNvCxnSpPr/>
          <p:nvPr userDrawn="1"/>
        </p:nvCxnSpPr>
        <p:spPr>
          <a:xfrm>
            <a:off x="14638785" y="87793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 userDrawn="1"/>
        </p:nvCxnSpPr>
        <p:spPr>
          <a:xfrm>
            <a:off x="12276585" y="87793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 userDrawn="1"/>
        </p:nvCxnSpPr>
        <p:spPr>
          <a:xfrm>
            <a:off x="11590785" y="92365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TextBox 44"/>
          <p:cNvSpPr txBox="1"/>
          <p:nvPr userDrawn="1"/>
        </p:nvSpPr>
        <p:spPr>
          <a:xfrm>
            <a:off x="10339835" y="9204791"/>
            <a:ext cx="6030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SCALE</a:t>
            </a:r>
          </a:p>
        </p:txBody>
      </p:sp>
      <p:cxnSp>
        <p:nvCxnSpPr>
          <p:cNvPr id="161" name="Straight Connector 160"/>
          <p:cNvCxnSpPr/>
          <p:nvPr userDrawn="1"/>
        </p:nvCxnSpPr>
        <p:spPr>
          <a:xfrm>
            <a:off x="13571985" y="92365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TextBox 46"/>
          <p:cNvSpPr txBox="1"/>
          <p:nvPr userDrawn="1"/>
        </p:nvSpPr>
        <p:spPr>
          <a:xfrm>
            <a:off x="13571985" y="9204791"/>
            <a:ext cx="6110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SHEET</a:t>
            </a:r>
          </a:p>
        </p:txBody>
      </p:sp>
      <p:sp>
        <p:nvSpPr>
          <p:cNvPr id="166" name="Rectangle 165"/>
          <p:cNvSpPr/>
          <p:nvPr userDrawn="1"/>
        </p:nvSpPr>
        <p:spPr>
          <a:xfrm>
            <a:off x="9696450" y="387816"/>
            <a:ext cx="5478780" cy="6985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7" name="TextBox 51"/>
          <p:cNvSpPr txBox="1"/>
          <p:nvPr userDrawn="1"/>
        </p:nvSpPr>
        <p:spPr>
          <a:xfrm>
            <a:off x="11711444" y="387816"/>
            <a:ext cx="13997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REVISION HISTORY</a:t>
            </a:r>
          </a:p>
        </p:txBody>
      </p:sp>
      <p:cxnSp>
        <p:nvCxnSpPr>
          <p:cNvPr id="168" name="Straight Connector 167"/>
          <p:cNvCxnSpPr/>
          <p:nvPr userDrawn="1"/>
        </p:nvCxnSpPr>
        <p:spPr>
          <a:xfrm>
            <a:off x="9702800" y="616416"/>
            <a:ext cx="54737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 userDrawn="1"/>
        </p:nvCxnSpPr>
        <p:spPr>
          <a:xfrm>
            <a:off x="9696450" y="845016"/>
            <a:ext cx="54737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TextBox 57"/>
          <p:cNvSpPr txBox="1"/>
          <p:nvPr userDrawn="1"/>
        </p:nvSpPr>
        <p:spPr>
          <a:xfrm>
            <a:off x="9696450" y="610066"/>
            <a:ext cx="5405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ZONE</a:t>
            </a:r>
          </a:p>
        </p:txBody>
      </p:sp>
      <p:sp>
        <p:nvSpPr>
          <p:cNvPr id="171" name="TextBox 58"/>
          <p:cNvSpPr txBox="1"/>
          <p:nvPr userDrawn="1"/>
        </p:nvSpPr>
        <p:spPr>
          <a:xfrm>
            <a:off x="10255250" y="610066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REV</a:t>
            </a:r>
          </a:p>
        </p:txBody>
      </p:sp>
      <p:sp>
        <p:nvSpPr>
          <p:cNvPr id="172" name="TextBox 59"/>
          <p:cNvSpPr txBox="1"/>
          <p:nvPr userDrawn="1"/>
        </p:nvSpPr>
        <p:spPr>
          <a:xfrm>
            <a:off x="11386094" y="610066"/>
            <a:ext cx="1059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DESCRIPTION</a:t>
            </a:r>
          </a:p>
        </p:txBody>
      </p:sp>
      <p:sp>
        <p:nvSpPr>
          <p:cNvPr id="173" name="TextBox 60"/>
          <p:cNvSpPr txBox="1"/>
          <p:nvPr userDrawn="1"/>
        </p:nvSpPr>
        <p:spPr>
          <a:xfrm>
            <a:off x="13475644" y="610066"/>
            <a:ext cx="5261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DATE</a:t>
            </a:r>
          </a:p>
        </p:txBody>
      </p:sp>
      <p:sp>
        <p:nvSpPr>
          <p:cNvPr id="174" name="TextBox 61"/>
          <p:cNvSpPr txBox="1"/>
          <p:nvPr userDrawn="1"/>
        </p:nvSpPr>
        <p:spPr>
          <a:xfrm>
            <a:off x="14230350" y="610066"/>
            <a:ext cx="8947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APPROVED</a:t>
            </a:r>
          </a:p>
        </p:txBody>
      </p:sp>
      <p:cxnSp>
        <p:nvCxnSpPr>
          <p:cNvPr id="175" name="Straight Connector 174"/>
          <p:cNvCxnSpPr/>
          <p:nvPr userDrawn="1"/>
        </p:nvCxnSpPr>
        <p:spPr>
          <a:xfrm>
            <a:off x="1022985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 userDrawn="1"/>
        </p:nvCxnSpPr>
        <p:spPr>
          <a:xfrm>
            <a:off x="1070610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 userDrawn="1"/>
        </p:nvCxnSpPr>
        <p:spPr>
          <a:xfrm>
            <a:off x="1419225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/>
          <p:cNvCxnSpPr/>
          <p:nvPr userDrawn="1"/>
        </p:nvCxnSpPr>
        <p:spPr>
          <a:xfrm>
            <a:off x="1327785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TextBox 67"/>
          <p:cNvSpPr txBox="1"/>
          <p:nvPr userDrawn="1"/>
        </p:nvSpPr>
        <p:spPr>
          <a:xfrm>
            <a:off x="123390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180" name="TextBox 68"/>
          <p:cNvSpPr txBox="1"/>
          <p:nvPr userDrawn="1"/>
        </p:nvSpPr>
        <p:spPr>
          <a:xfrm>
            <a:off x="390090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181" name="TextBox 69"/>
          <p:cNvSpPr txBox="1"/>
          <p:nvPr userDrawn="1"/>
        </p:nvSpPr>
        <p:spPr>
          <a:xfrm>
            <a:off x="656790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182" name="TextBox 70"/>
          <p:cNvSpPr txBox="1"/>
          <p:nvPr userDrawn="1"/>
        </p:nvSpPr>
        <p:spPr>
          <a:xfrm>
            <a:off x="899998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183" name="TextBox 71"/>
          <p:cNvSpPr txBox="1"/>
          <p:nvPr userDrawn="1"/>
        </p:nvSpPr>
        <p:spPr>
          <a:xfrm>
            <a:off x="1168418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184" name="TextBox 72"/>
          <p:cNvSpPr txBox="1"/>
          <p:nvPr userDrawn="1"/>
        </p:nvSpPr>
        <p:spPr>
          <a:xfrm>
            <a:off x="1410138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6</a:t>
            </a:r>
          </a:p>
        </p:txBody>
      </p:sp>
      <p:sp>
        <p:nvSpPr>
          <p:cNvPr id="185" name="TextBox 73"/>
          <p:cNvSpPr txBox="1"/>
          <p:nvPr userDrawn="1"/>
        </p:nvSpPr>
        <p:spPr>
          <a:xfrm>
            <a:off x="15187683" y="8465016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D</a:t>
            </a:r>
          </a:p>
        </p:txBody>
      </p:sp>
      <p:sp>
        <p:nvSpPr>
          <p:cNvPr id="186" name="TextBox 74"/>
          <p:cNvSpPr txBox="1"/>
          <p:nvPr userDrawn="1"/>
        </p:nvSpPr>
        <p:spPr>
          <a:xfrm>
            <a:off x="15187683" y="5874216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187" name="TextBox 75"/>
          <p:cNvSpPr txBox="1"/>
          <p:nvPr userDrawn="1"/>
        </p:nvSpPr>
        <p:spPr>
          <a:xfrm>
            <a:off x="15187683" y="3630662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188" name="TextBox 76"/>
          <p:cNvSpPr txBox="1"/>
          <p:nvPr userDrawn="1"/>
        </p:nvSpPr>
        <p:spPr>
          <a:xfrm>
            <a:off x="15187683" y="1344662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A</a:t>
            </a:r>
          </a:p>
        </p:txBody>
      </p:sp>
      <p:cxnSp>
        <p:nvCxnSpPr>
          <p:cNvPr id="189" name="Straight Connector 188"/>
          <p:cNvCxnSpPr/>
          <p:nvPr userDrawn="1"/>
        </p:nvCxnSpPr>
        <p:spPr>
          <a:xfrm>
            <a:off x="10476201" y="42535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 userDrawn="1"/>
        </p:nvCxnSpPr>
        <p:spPr>
          <a:xfrm>
            <a:off x="13020507" y="44916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/>
          <p:cNvCxnSpPr/>
          <p:nvPr userDrawn="1"/>
        </p:nvCxnSpPr>
        <p:spPr>
          <a:xfrm>
            <a:off x="5418585" y="47297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/>
          <p:cNvCxnSpPr/>
          <p:nvPr userDrawn="1"/>
        </p:nvCxnSpPr>
        <p:spPr>
          <a:xfrm>
            <a:off x="2600475" y="44916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/>
          <p:cNvCxnSpPr/>
          <p:nvPr userDrawn="1"/>
        </p:nvCxnSpPr>
        <p:spPr>
          <a:xfrm rot="16200000">
            <a:off x="15342445" y="2424975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 userDrawn="1"/>
        </p:nvCxnSpPr>
        <p:spPr>
          <a:xfrm rot="16200000">
            <a:off x="15344826" y="7073176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TextBox 83"/>
          <p:cNvSpPr txBox="1"/>
          <p:nvPr userDrawn="1"/>
        </p:nvSpPr>
        <p:spPr>
          <a:xfrm>
            <a:off x="122758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196" name="TextBox 84"/>
          <p:cNvSpPr txBox="1"/>
          <p:nvPr userDrawn="1"/>
        </p:nvSpPr>
        <p:spPr>
          <a:xfrm>
            <a:off x="389458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197" name="TextBox 85"/>
          <p:cNvSpPr txBox="1"/>
          <p:nvPr userDrawn="1"/>
        </p:nvSpPr>
        <p:spPr>
          <a:xfrm>
            <a:off x="656158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198" name="TextBox 86"/>
          <p:cNvSpPr txBox="1"/>
          <p:nvPr userDrawn="1"/>
        </p:nvSpPr>
        <p:spPr>
          <a:xfrm>
            <a:off x="899366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199" name="TextBox 87"/>
          <p:cNvSpPr txBox="1"/>
          <p:nvPr userDrawn="1"/>
        </p:nvSpPr>
        <p:spPr>
          <a:xfrm>
            <a:off x="1167786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200" name="TextBox 88"/>
          <p:cNvSpPr txBox="1"/>
          <p:nvPr userDrawn="1"/>
        </p:nvSpPr>
        <p:spPr>
          <a:xfrm>
            <a:off x="1409506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6</a:t>
            </a:r>
          </a:p>
        </p:txBody>
      </p:sp>
      <p:cxnSp>
        <p:nvCxnSpPr>
          <p:cNvPr id="201" name="Straight Connector 200"/>
          <p:cNvCxnSpPr/>
          <p:nvPr userDrawn="1"/>
        </p:nvCxnSpPr>
        <p:spPr>
          <a:xfrm>
            <a:off x="10469881" y="9680784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Connector 201"/>
          <p:cNvCxnSpPr/>
          <p:nvPr userDrawn="1"/>
        </p:nvCxnSpPr>
        <p:spPr>
          <a:xfrm>
            <a:off x="13014187" y="9673640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/>
          <p:cNvCxnSpPr/>
          <p:nvPr userDrawn="1"/>
        </p:nvCxnSpPr>
        <p:spPr>
          <a:xfrm>
            <a:off x="5412265" y="9676021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/>
          <p:cNvCxnSpPr/>
          <p:nvPr userDrawn="1"/>
        </p:nvCxnSpPr>
        <p:spPr>
          <a:xfrm>
            <a:off x="2594155" y="9673640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TextBox 93"/>
          <p:cNvSpPr txBox="1"/>
          <p:nvPr userDrawn="1"/>
        </p:nvSpPr>
        <p:spPr>
          <a:xfrm>
            <a:off x="24974" y="8460968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D</a:t>
            </a:r>
          </a:p>
        </p:txBody>
      </p:sp>
      <p:sp>
        <p:nvSpPr>
          <p:cNvPr id="206" name="TextBox 94"/>
          <p:cNvSpPr txBox="1"/>
          <p:nvPr userDrawn="1"/>
        </p:nvSpPr>
        <p:spPr>
          <a:xfrm>
            <a:off x="24974" y="5870168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207" name="TextBox 95"/>
          <p:cNvSpPr txBox="1"/>
          <p:nvPr userDrawn="1"/>
        </p:nvSpPr>
        <p:spPr>
          <a:xfrm>
            <a:off x="24974" y="362661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208" name="TextBox 96"/>
          <p:cNvSpPr txBox="1"/>
          <p:nvPr userDrawn="1"/>
        </p:nvSpPr>
        <p:spPr>
          <a:xfrm>
            <a:off x="24974" y="134061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A</a:t>
            </a:r>
          </a:p>
        </p:txBody>
      </p:sp>
      <p:cxnSp>
        <p:nvCxnSpPr>
          <p:cNvPr id="209" name="Straight Connector 208"/>
          <p:cNvCxnSpPr/>
          <p:nvPr userDrawn="1"/>
        </p:nvCxnSpPr>
        <p:spPr>
          <a:xfrm rot="16200000">
            <a:off x="210732" y="2420927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/>
          <p:cNvCxnSpPr/>
          <p:nvPr userDrawn="1"/>
        </p:nvCxnSpPr>
        <p:spPr>
          <a:xfrm rot="16200000">
            <a:off x="213113" y="7069128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120"/>
          <p:cNvSpPr txBox="1"/>
          <p:nvPr userDrawn="1"/>
        </p:nvSpPr>
        <p:spPr>
          <a:xfrm>
            <a:off x="14020800" y="9353550"/>
            <a:ext cx="6832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20A8996-2213-41E6-A6F3-5BFDEEB18271}" type="slidenum">
              <a:rPr lang="en-US" sz="1000" b="1" smtClean="0">
                <a:latin typeface="Arial" pitchFamily="34" charset="0"/>
                <a:cs typeface="Arial" pitchFamily="34" charset="0"/>
              </a:rPr>
              <a:pPr/>
              <a:t>‹#›</a:t>
            </a:fld>
            <a:r>
              <a:rPr lang="en-US" sz="1000" b="1" dirty="0" smtClean="0">
                <a:latin typeface="Arial" pitchFamily="34" charset="0"/>
                <a:cs typeface="Arial" pitchFamily="34" charset="0"/>
              </a:rPr>
              <a:t> OF 1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1463040" rtl="0" eaLnBrk="1" latinLnBrk="0" hangingPunct="1">
        <a:spcBef>
          <a:spcPct val="0"/>
        </a:spcBef>
        <a:buNone/>
        <a:defRPr sz="7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640" indent="-548640" algn="l" defTabSz="1463040" rtl="0" eaLnBrk="1" latinLnBrk="0" hangingPunct="1">
        <a:spcBef>
          <a:spcPct val="20000"/>
        </a:spcBef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188720" indent="-457200" algn="l" defTabSz="1463040" rtl="0" eaLnBrk="1" latinLnBrk="0" hangingPunct="1">
        <a:spcBef>
          <a:spcPct val="20000"/>
        </a:spcBef>
        <a:buFont typeface="Arial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indent="-365760" algn="l" defTabSz="1463040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3pPr>
      <a:lvl4pPr marL="2560320" indent="-365760" algn="l" defTabSz="1463040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91840" indent="-365760" algn="l" defTabSz="1463040" rtl="0" eaLnBrk="1" latinLnBrk="0" hangingPunct="1">
        <a:spcBef>
          <a:spcPct val="20000"/>
        </a:spcBef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23360" indent="-365760" algn="l" defTabSz="146304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54880" indent="-365760" algn="l" defTabSz="146304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86400" indent="-365760" algn="l" defTabSz="146304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17920" indent="-365760" algn="l" defTabSz="146304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6304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19456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2608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5760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38912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2064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5216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04599" y="8977315"/>
            <a:ext cx="42479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XXXXX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013982" y="8977315"/>
            <a:ext cx="862417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008-00002-201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868526" y="8977315"/>
            <a:ext cx="4328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810874" y="9424985"/>
            <a:ext cx="37029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NONE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904396" y="7874000"/>
            <a:ext cx="1652697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PARTS LIST, TEST CABLE,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FUEL PUMP, REMOTE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FIERO GT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84293" y="7981952"/>
            <a:ext cx="71013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P. ROMSKY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460693" y="7986714"/>
            <a:ext cx="77104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01 AUG 2022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81900" y="8283675"/>
            <a:ext cx="71013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P. ROMSKY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458300" y="8288437"/>
            <a:ext cx="77104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01 AUG 2022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578725" y="8597900"/>
            <a:ext cx="71013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P. ROMSKY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455125" y="8602662"/>
            <a:ext cx="77104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01 AUG 2022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279819" y="7891467"/>
            <a:ext cx="86241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008-00002-101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82255" y="7886704"/>
            <a:ext cx="19236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W1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951720" y="891540"/>
            <a:ext cx="4328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464698" y="891540"/>
            <a:ext cx="4328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769861" y="891540"/>
            <a:ext cx="105637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INITIAL RELEASE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3327790" y="891540"/>
            <a:ext cx="77104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01 AUG 2022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4561820" y="891540"/>
            <a:ext cx="26289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PAR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2504130" y="6480614"/>
            <a:ext cx="730970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PARTS LIST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86228" y="1219200"/>
            <a:ext cx="1460137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             MANUFACTURER                       SUPPLIER                         PRICE (USD)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REF    --------------------------------- ----------------------------------         -------------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ITEM DESG   NAME          PART NUMBER         NAME         PART NUMBER           QTY UM   UNIT  TOTAL  DESCRIPTION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---- ------ ------------- ------------------- ------------ --------------------- --- --- ------ ------ -------------------------------------------------------------------------------------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1 S1     X      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X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          DIGIKEY      X                        1 EA  $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x.xx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$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x.xx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SWITCH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2 P1     X      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X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          DIGIKEY      X                        1 EA  $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x.xx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$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x.xx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PLUG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3 E1     X      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X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          DIGIKEY      X                        1 EA  $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x.xx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$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x.xx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CLAMP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4 X1     X      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X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          DIGIKEY      X                        1 EA  $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x.xx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$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x.xx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HOLDER, FUSE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5 F1     X      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X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          DIGIKEY      X                        1 EA  $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x.xx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$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x.xx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FUSE 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6        X      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X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          DIGIKEY      X                       11 FT  $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x.xx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$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x.xx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WIRE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7        X      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X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          DIGIKEY      X                        1 EA  $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x.xx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$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x.xx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TUBING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8        X      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X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          DIGIKEY      X                        1 EA  $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x.xx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$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x.xx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TUBING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9        X      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X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          DIGIKEY      X                        1 EA  $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x.xx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$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x.xx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SOLDER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 ------ 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GRAND TOTAL  $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x.xx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(USD) 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609600" y="6934200"/>
            <a:ext cx="19050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UNITS OF MESURE (UM):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AR  = AS REQUIRED  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CUT = CUT        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EA  = EACH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FT  = FOOT         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G   = GRAM  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IN  = INCH   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M   = METER  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OZ  = OUNCE 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PC  = PIECES       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PK  = PACK       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REF = REFERENCE    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RL  = ROLL  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SH  = SHEET       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SK  = STICK      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SP  = SPOOL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SW  = SOFTWARE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41941" y="6705600"/>
            <a:ext cx="184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09600" y="6553200"/>
            <a:ext cx="21852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USD = UNITED STATES DOLLAR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>
          <a:solidFill>
            <a:schemeClr val="tx1"/>
          </a:solidFill>
        </a:ln>
      </a:spPr>
      <a:bodyPr rtlCol="0" anchor="ctr"/>
      <a:lstStyle>
        <a:defPPr algn="ctr">
          <a:defRPr sz="1000" dirty="0" smtClean="0">
            <a:latin typeface="Arial" pitchFamily="34" charset="0"/>
            <a:cs typeface="Arial" pitchFamily="34" charset="0"/>
          </a:defRPr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12700">
          <a:solidFill>
            <a:schemeClr val="tx1"/>
          </a:solidFill>
          <a:tailEnd type="none" w="med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0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2564</TotalTime>
  <Words>276</Words>
  <Application>Microsoft Office PowerPoint</Application>
  <PresentationFormat>Custom</PresentationFormat>
  <Paragraphs>54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Paul</dc:creator>
  <cp:lastModifiedBy>Paul</cp:lastModifiedBy>
  <cp:revision>426</cp:revision>
  <dcterms:created xsi:type="dcterms:W3CDTF">2006-08-16T00:00:00Z</dcterms:created>
  <dcterms:modified xsi:type="dcterms:W3CDTF">2022-08-11T23:33:54Z</dcterms:modified>
</cp:coreProperties>
</file>