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7" r:id="rId3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7" autoAdjust="0"/>
    <p:restoredTop sz="94548" autoAdjust="0"/>
  </p:normalViewPr>
  <p:slideViewPr>
    <p:cSldViewPr>
      <p:cViewPr varScale="1">
        <p:scale>
          <a:sx n="57" d="100"/>
          <a:sy n="57" d="100"/>
        </p:scale>
        <p:origin x="-1110" y="-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008-00002-301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13932" y="7917875"/>
            <a:ext cx="1641475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SCHEMATIC, TEST CABLE,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FUEL PUMP, REMOTE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299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4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49200" y="6480614"/>
            <a:ext cx="4408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115800" y="4267200"/>
            <a:ext cx="147155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CONTENTS</a:t>
            </a:r>
          </a:p>
          <a:p>
            <a:pPr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SHEET	FUNCTION</a:t>
            </a:r>
          </a:p>
          <a:p>
            <a:pPr marL="800100" indent="-800100"/>
            <a:r>
              <a:rPr lang="en-US" sz="1000" dirty="0" smtClean="0">
                <a:latin typeface="Arial" pitchFamily="34" charset="0"/>
                <a:cs typeface="Arial" pitchFamily="34" charset="0"/>
              </a:rPr>
              <a:t>1	NOTES</a:t>
            </a:r>
          </a:p>
          <a:p>
            <a:pPr marL="800100" indent="-800100">
              <a:buAutoNum type="arabicPlain" startAt="2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CABLE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0564" y="881151"/>
            <a:ext cx="71705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TWISTED PAIRS/TRIOS ARE INDICATED WITH THE        SYMBOL.  NO TWISTED PAIRS/TRIOS ARE IN THIS DESIGN.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4132266" y="881150"/>
            <a:ext cx="166721" cy="186527"/>
            <a:chOff x="3731419" y="2651923"/>
            <a:chExt cx="240505" cy="269077"/>
          </a:xfrm>
        </p:grpSpPr>
        <p:grpSp>
          <p:nvGrpSpPr>
            <p:cNvPr id="58" name="Group 35"/>
            <p:cNvGrpSpPr/>
            <p:nvPr/>
          </p:nvGrpSpPr>
          <p:grpSpPr>
            <a:xfrm>
              <a:off x="3782213" y="2651923"/>
              <a:ext cx="128588" cy="269077"/>
              <a:chOff x="1987550" y="1568450"/>
              <a:chExt cx="128588" cy="269077"/>
            </a:xfrm>
          </p:grpSpPr>
          <p:sp>
            <p:nvSpPr>
              <p:cNvPr id="61" name="Arc 60"/>
              <p:cNvSpPr/>
              <p:nvPr/>
            </p:nvSpPr>
            <p:spPr>
              <a:xfrm flipH="1">
                <a:off x="1987550" y="1568450"/>
                <a:ext cx="127000" cy="127000"/>
              </a:xfrm>
              <a:prstGeom prst="arc">
                <a:avLst>
                  <a:gd name="adj1" fmla="val 10867398"/>
                  <a:gd name="adj2" fmla="val 0"/>
                </a:avLst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Arc 61"/>
              <p:cNvSpPr/>
              <p:nvPr/>
            </p:nvSpPr>
            <p:spPr>
              <a:xfrm flipH="1" flipV="1">
                <a:off x="1987550" y="1710527"/>
                <a:ext cx="127000" cy="127000"/>
              </a:xfrm>
              <a:prstGeom prst="arc">
                <a:avLst>
                  <a:gd name="adj1" fmla="val 10867398"/>
                  <a:gd name="adj2" fmla="val 0"/>
                </a:avLst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1990725" y="1622425"/>
                <a:ext cx="125413" cy="157163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61" idx="0"/>
                <a:endCxn id="62" idx="2"/>
              </p:cNvCxnSpPr>
              <p:nvPr/>
            </p:nvCxnSpPr>
            <p:spPr>
              <a:xfrm flipH="1">
                <a:off x="1987550" y="1630705"/>
                <a:ext cx="126988" cy="143322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/>
            <p:nvPr/>
          </p:nvCxnSpPr>
          <p:spPr>
            <a:xfrm>
              <a:off x="3743324" y="2712247"/>
              <a:ext cx="2286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731419" y="2864647"/>
              <a:ext cx="2286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597829" y="51504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08024" y="451226"/>
            <a:ext cx="7673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THIS DRAWING IS AN ELECTRICAL SCHEMATIC NOT A WIRING DIAGRAM.  THE CONNECTIONS REPRESENT ELECTRICAL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CIRCUITRY, NOT ACTUAL WIRING.  HOWEVER, SOME WIRING SCHEMES CAN BE INFERRED FROM THIS DRAWING.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10564" y="1173250"/>
            <a:ext cx="7401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SIGNAL FLOW ARROWS            SHOW THE PATH FROM SOURCE TO LOAD AND NOT NECESSARILY CURRENT FLOW.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536164" y="1311680"/>
            <a:ext cx="304800" cy="0"/>
            <a:chOff x="2209800" y="3810000"/>
            <a:chExt cx="304800" cy="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209800" y="3810000"/>
              <a:ext cx="3048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2314575" y="3810000"/>
              <a:ext cx="11668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914400" y="1447800"/>
            <a:ext cx="6248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SIGNALS IDENTIFIED AS ‘NC’ ARE NO CONNECTS AND ARE NOT TIED TOGETHER ELECTRICALLY.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02625" y="1635661"/>
            <a:ext cx="473238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PREFIX ALL REFERENCE DESIGNATORS WITH NEXT HIGHER ASSEMBLY.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84200" y="1760541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75200" y="871541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2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01004" y="11634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10529" y="145034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9" name="TextBox 55"/>
          <p:cNvSpPr txBox="1"/>
          <p:nvPr/>
        </p:nvSpPr>
        <p:spPr>
          <a:xfrm>
            <a:off x="6477000" y="7239000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SEE SEPARTE PARTS LIST</a:t>
            </a:r>
          </a:p>
        </p:txBody>
      </p:sp>
      <p:sp>
        <p:nvSpPr>
          <p:cNvPr id="50" name="TextBox 12"/>
          <p:cNvSpPr txBox="1"/>
          <p:nvPr/>
        </p:nvSpPr>
        <p:spPr>
          <a:xfrm>
            <a:off x="6262689" y="7896222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008-00002-101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5465127" y="7891459"/>
            <a:ext cx="19236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660425" y="8522028"/>
            <a:ext cx="4183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CABLE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13983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008-00002-301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cxnSp>
        <p:nvCxnSpPr>
          <p:cNvPr id="304" name="Straight Connector 303"/>
          <p:cNvCxnSpPr/>
          <p:nvPr/>
        </p:nvCxnSpPr>
        <p:spPr>
          <a:xfrm>
            <a:off x="4166326" y="5029200"/>
            <a:ext cx="33464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2517533" y="4767350"/>
            <a:ext cx="17331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REMOTE FUEL PUMP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JACK ON ALDL ADAPTER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8" name="Straight Connector 307"/>
          <p:cNvCxnSpPr/>
          <p:nvPr/>
        </p:nvCxnSpPr>
        <p:spPr>
          <a:xfrm flipH="1">
            <a:off x="7438164" y="4395788"/>
            <a:ext cx="10477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>
            <a:off x="7640572" y="4398169"/>
            <a:ext cx="1023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7509603" y="4326728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Oval 310"/>
          <p:cNvSpPr>
            <a:spLocks noChangeAspect="1"/>
          </p:cNvSpPr>
          <p:nvPr/>
        </p:nvSpPr>
        <p:spPr>
          <a:xfrm>
            <a:off x="7523891" y="4383881"/>
            <a:ext cx="25361" cy="25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>
            <a:spLocks noChangeAspect="1"/>
          </p:cNvSpPr>
          <p:nvPr/>
        </p:nvSpPr>
        <p:spPr>
          <a:xfrm>
            <a:off x="7628671" y="4383877"/>
            <a:ext cx="25361" cy="25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5" name="Straight Connector 314"/>
          <p:cNvCxnSpPr/>
          <p:nvPr/>
        </p:nvCxnSpPr>
        <p:spPr>
          <a:xfrm>
            <a:off x="7588184" y="4255294"/>
            <a:ext cx="0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>
            <a:off x="7511983" y="4476750"/>
            <a:ext cx="0" cy="552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>
            <a:off x="7666771" y="4476750"/>
            <a:ext cx="0" cy="552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>
            <a:off x="9353551" y="5022850"/>
            <a:ext cx="16098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9" name="Group 318"/>
          <p:cNvGrpSpPr/>
          <p:nvPr/>
        </p:nvGrpSpPr>
        <p:grpSpPr>
          <a:xfrm>
            <a:off x="10892006" y="4969986"/>
            <a:ext cx="88106" cy="114301"/>
            <a:chOff x="6243638" y="3974306"/>
            <a:chExt cx="88106" cy="114301"/>
          </a:xfrm>
        </p:grpSpPr>
        <p:cxnSp>
          <p:nvCxnSpPr>
            <p:cNvPr id="320" name="Straight Connector 319"/>
            <p:cNvCxnSpPr/>
            <p:nvPr/>
          </p:nvCxnSpPr>
          <p:spPr>
            <a:xfrm>
              <a:off x="6246019" y="3974306"/>
              <a:ext cx="85725" cy="523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 flipH="1">
              <a:off x="6243638" y="4036219"/>
              <a:ext cx="85725" cy="523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2" name="TextBox 321"/>
          <p:cNvSpPr txBox="1"/>
          <p:nvPr/>
        </p:nvSpPr>
        <p:spPr>
          <a:xfrm>
            <a:off x="11018051" y="4907714"/>
            <a:ext cx="10214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 POSITIVE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LUG ON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BATTERY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10602034" y="4419600"/>
            <a:ext cx="625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CLAMP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(RED)</a:t>
            </a:r>
          </a:p>
          <a:p>
            <a:pPr algn="ctr"/>
            <a:endParaRPr lang="en-US" sz="1000" dirty="0" err="1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4" name="Group 323"/>
          <p:cNvGrpSpPr/>
          <p:nvPr/>
        </p:nvGrpSpPr>
        <p:grpSpPr>
          <a:xfrm flipH="1">
            <a:off x="4158706" y="4975860"/>
            <a:ext cx="88106" cy="114301"/>
            <a:chOff x="6243638" y="3974306"/>
            <a:chExt cx="88106" cy="114301"/>
          </a:xfrm>
        </p:grpSpPr>
        <p:cxnSp>
          <p:nvCxnSpPr>
            <p:cNvPr id="325" name="Straight Connector 324"/>
            <p:cNvCxnSpPr/>
            <p:nvPr/>
          </p:nvCxnSpPr>
          <p:spPr>
            <a:xfrm>
              <a:off x="6246019" y="3974306"/>
              <a:ext cx="85725" cy="523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 flipH="1">
              <a:off x="6243638" y="4036219"/>
              <a:ext cx="85725" cy="523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7" name="TextBox 326"/>
          <p:cNvSpPr txBox="1"/>
          <p:nvPr/>
        </p:nvSpPr>
        <p:spPr>
          <a:xfrm>
            <a:off x="3657600" y="4419600"/>
            <a:ext cx="10935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BANANA PLUG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(RED)</a:t>
            </a:r>
          </a:p>
        </p:txBody>
      </p:sp>
      <p:grpSp>
        <p:nvGrpSpPr>
          <p:cNvPr id="328" name="Group 327"/>
          <p:cNvGrpSpPr/>
          <p:nvPr/>
        </p:nvGrpSpPr>
        <p:grpSpPr>
          <a:xfrm>
            <a:off x="9084352" y="4967294"/>
            <a:ext cx="288249" cy="128589"/>
            <a:chOff x="4394200" y="2131219"/>
            <a:chExt cx="338138" cy="150844"/>
          </a:xfrm>
        </p:grpSpPr>
        <p:sp>
          <p:nvSpPr>
            <p:cNvPr id="329" name="Arc 328"/>
            <p:cNvSpPr/>
            <p:nvPr/>
          </p:nvSpPr>
          <p:spPr>
            <a:xfrm>
              <a:off x="4419599" y="2139188"/>
              <a:ext cx="142875" cy="142875"/>
            </a:xfrm>
            <a:prstGeom prst="arc">
              <a:avLst>
                <a:gd name="adj1" fmla="val 11987208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Arc 329"/>
            <p:cNvSpPr/>
            <p:nvPr/>
          </p:nvSpPr>
          <p:spPr>
            <a:xfrm flipH="1" flipV="1">
              <a:off x="4565650" y="2131219"/>
              <a:ext cx="142875" cy="142875"/>
            </a:xfrm>
            <a:prstGeom prst="arc">
              <a:avLst>
                <a:gd name="adj1" fmla="val 11332987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1" name="Group 830"/>
            <p:cNvGrpSpPr/>
            <p:nvPr/>
          </p:nvGrpSpPr>
          <p:grpSpPr>
            <a:xfrm>
              <a:off x="4394200" y="2173287"/>
              <a:ext cx="338138" cy="48418"/>
              <a:chOff x="1219200" y="4675187"/>
              <a:chExt cx="338138" cy="48418"/>
            </a:xfrm>
          </p:grpSpPr>
          <p:sp>
            <p:nvSpPr>
              <p:cNvPr id="332" name="Oval 331"/>
              <p:cNvSpPr/>
              <p:nvPr/>
            </p:nvSpPr>
            <p:spPr>
              <a:xfrm>
                <a:off x="1219200" y="4675187"/>
                <a:ext cx="46038" cy="460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Oval 332"/>
              <p:cNvSpPr/>
              <p:nvPr/>
            </p:nvSpPr>
            <p:spPr>
              <a:xfrm>
                <a:off x="1511300" y="4677567"/>
                <a:ext cx="46038" cy="460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334" name="Straight Connector 333"/>
          <p:cNvCxnSpPr/>
          <p:nvPr/>
        </p:nvCxnSpPr>
        <p:spPr>
          <a:xfrm>
            <a:off x="7665176" y="5027613"/>
            <a:ext cx="1435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TextBox 334"/>
          <p:cNvSpPr txBox="1"/>
          <p:nvPr/>
        </p:nvSpPr>
        <p:spPr>
          <a:xfrm>
            <a:off x="8782051" y="5053013"/>
            <a:ext cx="923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15A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FAST BLOW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FUSE</a:t>
            </a:r>
          </a:p>
        </p:txBody>
      </p:sp>
      <p:sp>
        <p:nvSpPr>
          <p:cNvPr id="336" name="Rectangle 335"/>
          <p:cNvSpPr/>
          <p:nvPr/>
        </p:nvSpPr>
        <p:spPr>
          <a:xfrm>
            <a:off x="8839200" y="4876800"/>
            <a:ext cx="823913" cy="8763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TextBox 336"/>
          <p:cNvSpPr txBox="1"/>
          <p:nvPr/>
        </p:nvSpPr>
        <p:spPr>
          <a:xfrm>
            <a:off x="8886831" y="4343400"/>
            <a:ext cx="7184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FUSE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HOLDER</a:t>
            </a:r>
          </a:p>
        </p:txBody>
      </p:sp>
      <p:sp>
        <p:nvSpPr>
          <p:cNvPr id="338" name="TextBox 337"/>
          <p:cNvSpPr txBox="1"/>
          <p:nvPr/>
        </p:nvSpPr>
        <p:spPr>
          <a:xfrm>
            <a:off x="5309326" y="4823460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16AWG (RED)</a:t>
            </a:r>
          </a:p>
        </p:txBody>
      </p:sp>
      <p:sp>
        <p:nvSpPr>
          <p:cNvPr id="339" name="TextBox 338"/>
          <p:cNvSpPr txBox="1"/>
          <p:nvPr/>
        </p:nvSpPr>
        <p:spPr>
          <a:xfrm>
            <a:off x="9637486" y="4823460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16 AWG (RED)</a:t>
            </a:r>
          </a:p>
        </p:txBody>
      </p:sp>
      <p:sp>
        <p:nvSpPr>
          <p:cNvPr id="340" name="TextBox 339"/>
          <p:cNvSpPr txBox="1"/>
          <p:nvPr/>
        </p:nvSpPr>
        <p:spPr>
          <a:xfrm>
            <a:off x="7770586" y="4815840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AWG (RED)</a:t>
            </a:r>
          </a:p>
        </p:txBody>
      </p:sp>
      <p:grpSp>
        <p:nvGrpSpPr>
          <p:cNvPr id="342" name="Group 341"/>
          <p:cNvGrpSpPr/>
          <p:nvPr/>
        </p:nvGrpSpPr>
        <p:grpSpPr>
          <a:xfrm rot="5400000">
            <a:off x="7547701" y="4431507"/>
            <a:ext cx="84004" cy="232055"/>
            <a:chOff x="5942545" y="3629026"/>
            <a:chExt cx="84004" cy="277851"/>
          </a:xfrm>
        </p:grpSpPr>
        <p:sp>
          <p:nvSpPr>
            <p:cNvPr id="343" name="Arc 342"/>
            <p:cNvSpPr/>
            <p:nvPr/>
          </p:nvSpPr>
          <p:spPr>
            <a:xfrm>
              <a:off x="5950744" y="3629026"/>
              <a:ext cx="75805" cy="106780"/>
            </a:xfrm>
            <a:prstGeom prst="arc">
              <a:avLst>
                <a:gd name="adj1" fmla="val 10985644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Straight Connector 343"/>
            <p:cNvCxnSpPr/>
            <p:nvPr/>
          </p:nvCxnSpPr>
          <p:spPr>
            <a:xfrm flipH="1">
              <a:off x="5942545" y="3676649"/>
              <a:ext cx="82020" cy="1947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>
              <a:stCxn id="343" idx="0"/>
            </p:cNvCxnSpPr>
            <p:nvPr/>
          </p:nvCxnSpPr>
          <p:spPr>
            <a:xfrm>
              <a:off x="5950784" y="3679965"/>
              <a:ext cx="73384" cy="1824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6" name="Arc 345"/>
            <p:cNvSpPr/>
            <p:nvPr/>
          </p:nvSpPr>
          <p:spPr>
            <a:xfrm rot="10800000">
              <a:off x="5945982" y="3800097"/>
              <a:ext cx="75805" cy="106780"/>
            </a:xfrm>
            <a:prstGeom prst="arc">
              <a:avLst>
                <a:gd name="adj1" fmla="val 10985644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7" name="Straight Connector 346"/>
          <p:cNvCxnSpPr/>
          <p:nvPr/>
        </p:nvCxnSpPr>
        <p:spPr>
          <a:xfrm>
            <a:off x="7438164" y="4395788"/>
            <a:ext cx="0" cy="785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/>
          <p:nvPr/>
        </p:nvCxnSpPr>
        <p:spPr>
          <a:xfrm>
            <a:off x="7738202" y="4395788"/>
            <a:ext cx="0" cy="833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/>
          <p:nvPr/>
        </p:nvCxnSpPr>
        <p:spPr>
          <a:xfrm>
            <a:off x="7664382" y="4476750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>
            <a:off x="7438164" y="4471987"/>
            <a:ext cx="785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 rot="5400000">
            <a:off x="7548702" y="4761707"/>
            <a:ext cx="84004" cy="232055"/>
            <a:chOff x="5942545" y="3629026"/>
            <a:chExt cx="84004" cy="277851"/>
          </a:xfrm>
        </p:grpSpPr>
        <p:sp>
          <p:nvSpPr>
            <p:cNvPr id="352" name="Arc 351"/>
            <p:cNvSpPr/>
            <p:nvPr/>
          </p:nvSpPr>
          <p:spPr>
            <a:xfrm>
              <a:off x="5950744" y="3629026"/>
              <a:ext cx="75805" cy="106780"/>
            </a:xfrm>
            <a:prstGeom prst="arc">
              <a:avLst>
                <a:gd name="adj1" fmla="val 10985644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3" name="Straight Connector 352"/>
            <p:cNvCxnSpPr/>
            <p:nvPr/>
          </p:nvCxnSpPr>
          <p:spPr>
            <a:xfrm flipH="1">
              <a:off x="5942545" y="3676649"/>
              <a:ext cx="82020" cy="1947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>
              <a:stCxn id="352" idx="0"/>
            </p:cNvCxnSpPr>
            <p:nvPr/>
          </p:nvCxnSpPr>
          <p:spPr>
            <a:xfrm>
              <a:off x="5950784" y="3679965"/>
              <a:ext cx="73384" cy="1824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Arc 354"/>
            <p:cNvSpPr/>
            <p:nvPr/>
          </p:nvSpPr>
          <p:spPr>
            <a:xfrm rot="10800000">
              <a:off x="5945982" y="3800097"/>
              <a:ext cx="75805" cy="106780"/>
            </a:xfrm>
            <a:prstGeom prst="arc">
              <a:avLst>
                <a:gd name="adj1" fmla="val 10985644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7" name="TextBox 436"/>
          <p:cNvSpPr txBox="1"/>
          <p:nvPr/>
        </p:nvSpPr>
        <p:spPr>
          <a:xfrm>
            <a:off x="6952922" y="3390904"/>
            <a:ext cx="128592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SPST 15A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NORMALLY OPEN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PUSHBUTTON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SWITCH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391400" y="27432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 rot="10800000">
            <a:off x="4572001" y="5026430"/>
            <a:ext cx="1166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rot="10800000">
            <a:off x="10649083" y="5016905"/>
            <a:ext cx="1166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214</Words>
  <Application>Microsoft Office PowerPoint</Application>
  <PresentationFormat>Custom</PresentationFormat>
  <Paragraphs>77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418</cp:revision>
  <dcterms:created xsi:type="dcterms:W3CDTF">2006-08-16T00:00:00Z</dcterms:created>
  <dcterms:modified xsi:type="dcterms:W3CDTF">2022-08-11T23:17:07Z</dcterms:modified>
</cp:coreProperties>
</file>