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68" r:id="rId2"/>
    <p:sldId id="267" r:id="rId3"/>
  </p:sldIdLst>
  <p:sldSz cx="15544800" cy="10058400"/>
  <p:notesSz cx="6858000" cy="9144000"/>
  <p:defaultTextStyle>
    <a:defPPr>
      <a:defRPr lang="en-US"/>
    </a:defPPr>
    <a:lvl1pPr marL="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1pPr>
    <a:lvl2pPr marL="73152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2pPr>
    <a:lvl3pPr marL="146304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3pPr>
    <a:lvl4pPr marL="219456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4pPr>
    <a:lvl5pPr marL="292608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5pPr>
    <a:lvl6pPr marL="365760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6pPr>
    <a:lvl7pPr marL="438912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7pPr>
    <a:lvl8pPr marL="512064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8pPr>
    <a:lvl9pPr marL="585216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00000"/>
    <a:srgbClr val="007033"/>
    <a:srgbClr val="6C0000"/>
    <a:srgbClr val="BC8F00"/>
    <a:srgbClr val="AF4F3F"/>
    <a:srgbClr val="7F6BB9"/>
    <a:srgbClr val="11FF7D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997" autoAdjust="0"/>
    <p:restoredTop sz="94548" autoAdjust="0"/>
  </p:normalViewPr>
  <p:slideViewPr>
    <p:cSldViewPr>
      <p:cViewPr varScale="1">
        <p:scale>
          <a:sx n="57" d="100"/>
          <a:sy n="57" d="100"/>
        </p:scale>
        <p:origin x="-1110" y="-78"/>
      </p:cViewPr>
      <p:guideLst>
        <p:guide orient="horz" pos="3168"/>
        <p:guide pos="48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555374-E345-4256-B268-51232EF0A7A5}" type="datetimeFigureOut">
              <a:rPr lang="en-US" smtClean="0"/>
              <a:pPr/>
              <a:t>8/11/2022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79463" y="685800"/>
            <a:ext cx="529907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7FD56E-E6EF-4A00-BBDE-4ACBDB4BF36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1pPr>
    <a:lvl2pPr marL="73152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2pPr>
    <a:lvl3pPr marL="146304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3pPr>
    <a:lvl4pPr marL="219456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4pPr>
    <a:lvl5pPr marL="292608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5pPr>
    <a:lvl6pPr marL="365760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6pPr>
    <a:lvl7pPr marL="438912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7pPr>
    <a:lvl8pPr marL="512064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8pPr>
    <a:lvl9pPr marL="585216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Rectangle 120"/>
          <p:cNvSpPr/>
          <p:nvPr userDrawn="1"/>
        </p:nvSpPr>
        <p:spPr>
          <a:xfrm>
            <a:off x="389385" y="387816"/>
            <a:ext cx="14782800" cy="9296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125" name="Group 124"/>
          <p:cNvGrpSpPr/>
          <p:nvPr userDrawn="1"/>
        </p:nvGrpSpPr>
        <p:grpSpPr>
          <a:xfrm>
            <a:off x="7668867" y="73500"/>
            <a:ext cx="207169" cy="294424"/>
            <a:chOff x="7662863" y="66684"/>
            <a:chExt cx="207169" cy="294424"/>
          </a:xfrm>
        </p:grpSpPr>
        <p:sp>
          <p:nvSpPr>
            <p:cNvPr id="130" name="Isosceles Triangle 129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3" name="Straight Connector 132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4" name="Group 133"/>
          <p:cNvGrpSpPr/>
          <p:nvPr userDrawn="1"/>
        </p:nvGrpSpPr>
        <p:grpSpPr>
          <a:xfrm flipV="1">
            <a:off x="7671251" y="9686315"/>
            <a:ext cx="207169" cy="294424"/>
            <a:chOff x="7662863" y="66684"/>
            <a:chExt cx="207169" cy="294424"/>
          </a:xfrm>
        </p:grpSpPr>
        <p:sp>
          <p:nvSpPr>
            <p:cNvPr id="136" name="Isosceles Triangle 135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9" name="Straight Connector 138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0" name="Group 139"/>
          <p:cNvGrpSpPr/>
          <p:nvPr userDrawn="1"/>
        </p:nvGrpSpPr>
        <p:grpSpPr>
          <a:xfrm rot="16200000" flipV="1">
            <a:off x="15218929" y="4889994"/>
            <a:ext cx="207169" cy="294424"/>
            <a:chOff x="7662863" y="66684"/>
            <a:chExt cx="207169" cy="294424"/>
          </a:xfrm>
        </p:grpSpPr>
        <p:sp>
          <p:nvSpPr>
            <p:cNvPr id="141" name="Isosceles Triangle 140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42" name="Straight Connector 141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3" name="Group 142"/>
          <p:cNvGrpSpPr/>
          <p:nvPr userDrawn="1"/>
        </p:nvGrpSpPr>
        <p:grpSpPr>
          <a:xfrm rot="5400000" flipH="1" flipV="1">
            <a:off x="118688" y="4889998"/>
            <a:ext cx="207169" cy="294424"/>
            <a:chOff x="7662863" y="66684"/>
            <a:chExt cx="207169" cy="294424"/>
          </a:xfrm>
        </p:grpSpPr>
        <p:sp>
          <p:nvSpPr>
            <p:cNvPr id="144" name="Isosceles Triangle 143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45" name="Straight Connector 144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8" name="Rectangle 147"/>
          <p:cNvSpPr/>
          <p:nvPr userDrawn="1"/>
        </p:nvSpPr>
        <p:spPr>
          <a:xfrm>
            <a:off x="10370001" y="6721941"/>
            <a:ext cx="4800600" cy="296545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6" name="Rectangle 155"/>
          <p:cNvSpPr/>
          <p:nvPr userDrawn="1"/>
        </p:nvSpPr>
        <p:spPr>
          <a:xfrm>
            <a:off x="7552185" y="7626816"/>
            <a:ext cx="2819400" cy="2057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7" name="TextBox 24"/>
          <p:cNvSpPr txBox="1"/>
          <p:nvPr userDrawn="1"/>
        </p:nvSpPr>
        <p:spPr>
          <a:xfrm>
            <a:off x="7933185" y="7622053"/>
            <a:ext cx="95731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APPROVALS</a:t>
            </a:r>
          </a:p>
        </p:txBody>
      </p:sp>
      <p:sp>
        <p:nvSpPr>
          <p:cNvPr id="159" name="Rectangle 158"/>
          <p:cNvSpPr/>
          <p:nvPr userDrawn="1"/>
        </p:nvSpPr>
        <p:spPr>
          <a:xfrm>
            <a:off x="5199133" y="7626816"/>
            <a:ext cx="2354580" cy="2057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63" name="TextBox 26"/>
          <p:cNvSpPr txBox="1"/>
          <p:nvPr userDrawn="1"/>
        </p:nvSpPr>
        <p:spPr>
          <a:xfrm>
            <a:off x="5510283" y="9455616"/>
            <a:ext cx="178286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NEXT</a:t>
            </a:r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>HIGHER ASSEMBLY</a:t>
            </a:r>
          </a:p>
        </p:txBody>
      </p:sp>
      <p:sp>
        <p:nvSpPr>
          <p:cNvPr id="164" name="Rectangle 163"/>
          <p:cNvSpPr/>
          <p:nvPr userDrawn="1"/>
        </p:nvSpPr>
        <p:spPr>
          <a:xfrm>
            <a:off x="2846459" y="7626816"/>
            <a:ext cx="2354580" cy="2057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65" name="TextBox 28"/>
          <p:cNvSpPr txBox="1"/>
          <p:nvPr userDrawn="1"/>
        </p:nvSpPr>
        <p:spPr>
          <a:xfrm>
            <a:off x="2846118" y="7633166"/>
            <a:ext cx="233910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UNLESS OTHERWISE SPECIFIED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DIMENSIONS ARE IN MILLIMETERS</a:t>
            </a:r>
          </a:p>
        </p:txBody>
      </p:sp>
      <p:cxnSp>
        <p:nvCxnSpPr>
          <p:cNvPr id="166" name="Straight Connector 165"/>
          <p:cNvCxnSpPr/>
          <p:nvPr userDrawn="1"/>
        </p:nvCxnSpPr>
        <p:spPr>
          <a:xfrm>
            <a:off x="10371585" y="87793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Straight Connector 167"/>
          <p:cNvCxnSpPr/>
          <p:nvPr userDrawn="1"/>
        </p:nvCxnSpPr>
        <p:spPr>
          <a:xfrm>
            <a:off x="10371585" y="92365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9" name="Straight Connector 168"/>
          <p:cNvCxnSpPr/>
          <p:nvPr userDrawn="1"/>
        </p:nvCxnSpPr>
        <p:spPr>
          <a:xfrm>
            <a:off x="10962135" y="877299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0" name="TextBox 35"/>
          <p:cNvSpPr txBox="1"/>
          <p:nvPr userDrawn="1"/>
        </p:nvSpPr>
        <p:spPr>
          <a:xfrm>
            <a:off x="10441435" y="8747591"/>
            <a:ext cx="4683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SIZE</a:t>
            </a:r>
          </a:p>
        </p:txBody>
      </p:sp>
      <p:sp>
        <p:nvSpPr>
          <p:cNvPr id="171" name="TextBox 36"/>
          <p:cNvSpPr txBox="1"/>
          <p:nvPr userDrawn="1"/>
        </p:nvSpPr>
        <p:spPr>
          <a:xfrm>
            <a:off x="10496995" y="8880937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172" name="TextBox 38"/>
          <p:cNvSpPr txBox="1"/>
          <p:nvPr userDrawn="1"/>
        </p:nvSpPr>
        <p:spPr>
          <a:xfrm>
            <a:off x="11152630" y="8747591"/>
            <a:ext cx="95250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CAGE CODE</a:t>
            </a:r>
          </a:p>
        </p:txBody>
      </p:sp>
      <p:sp>
        <p:nvSpPr>
          <p:cNvPr id="173" name="TextBox 39"/>
          <p:cNvSpPr txBox="1"/>
          <p:nvPr userDrawn="1"/>
        </p:nvSpPr>
        <p:spPr>
          <a:xfrm>
            <a:off x="12238485" y="8747591"/>
            <a:ext cx="72648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DWG NO</a:t>
            </a:r>
          </a:p>
        </p:txBody>
      </p:sp>
      <p:sp>
        <p:nvSpPr>
          <p:cNvPr id="174" name="TextBox 40"/>
          <p:cNvSpPr txBox="1"/>
          <p:nvPr userDrawn="1"/>
        </p:nvSpPr>
        <p:spPr>
          <a:xfrm>
            <a:off x="14682717" y="8747591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cxnSp>
        <p:nvCxnSpPr>
          <p:cNvPr id="175" name="Straight Connector 174"/>
          <p:cNvCxnSpPr/>
          <p:nvPr userDrawn="1"/>
        </p:nvCxnSpPr>
        <p:spPr>
          <a:xfrm>
            <a:off x="146387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Straight Connector 175"/>
          <p:cNvCxnSpPr/>
          <p:nvPr userDrawn="1"/>
        </p:nvCxnSpPr>
        <p:spPr>
          <a:xfrm>
            <a:off x="122765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Straight Connector 176"/>
          <p:cNvCxnSpPr/>
          <p:nvPr userDrawn="1"/>
        </p:nvCxnSpPr>
        <p:spPr>
          <a:xfrm>
            <a:off x="115907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8" name="TextBox 44"/>
          <p:cNvSpPr txBox="1"/>
          <p:nvPr userDrawn="1"/>
        </p:nvSpPr>
        <p:spPr>
          <a:xfrm>
            <a:off x="10339835" y="9204791"/>
            <a:ext cx="60305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SCALE</a:t>
            </a:r>
          </a:p>
        </p:txBody>
      </p:sp>
      <p:cxnSp>
        <p:nvCxnSpPr>
          <p:cNvPr id="179" name="Straight Connector 178"/>
          <p:cNvCxnSpPr/>
          <p:nvPr userDrawn="1"/>
        </p:nvCxnSpPr>
        <p:spPr>
          <a:xfrm>
            <a:off x="135719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0" name="TextBox 46"/>
          <p:cNvSpPr txBox="1"/>
          <p:nvPr userDrawn="1"/>
        </p:nvSpPr>
        <p:spPr>
          <a:xfrm>
            <a:off x="13571985" y="9204791"/>
            <a:ext cx="6110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SHEET</a:t>
            </a:r>
          </a:p>
        </p:txBody>
      </p:sp>
      <p:cxnSp>
        <p:nvCxnSpPr>
          <p:cNvPr id="181" name="Straight Connector 180"/>
          <p:cNvCxnSpPr/>
          <p:nvPr userDrawn="1"/>
        </p:nvCxnSpPr>
        <p:spPr>
          <a:xfrm>
            <a:off x="10371585" y="76363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2" name="TextBox 48"/>
          <p:cNvSpPr txBox="1"/>
          <p:nvPr userDrawn="1"/>
        </p:nvSpPr>
        <p:spPr>
          <a:xfrm>
            <a:off x="10320785" y="7623641"/>
            <a:ext cx="53251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TITLE</a:t>
            </a:r>
          </a:p>
        </p:txBody>
      </p:sp>
      <p:sp>
        <p:nvSpPr>
          <p:cNvPr id="183" name="TextBox 49"/>
          <p:cNvSpPr txBox="1"/>
          <p:nvPr userDrawn="1"/>
        </p:nvSpPr>
        <p:spPr>
          <a:xfrm>
            <a:off x="10587485" y="6696541"/>
            <a:ext cx="368517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b="1" dirty="0" smtClean="0">
                <a:latin typeface="Arial" pitchFamily="34" charset="0"/>
                <a:cs typeface="Arial" pitchFamily="34" charset="0"/>
              </a:rPr>
              <a:t>XYAXIS</a:t>
            </a:r>
            <a:r>
              <a:rPr lang="en-US" sz="1400" dirty="0" smtClean="0">
                <a:latin typeface="Arial" pitchFamily="34" charset="0"/>
                <a:cs typeface="Arial" pitchFamily="34" charset="0"/>
              </a:rPr>
              <a:t> – Romsky Consultation</a:t>
            </a:r>
            <a:r>
              <a:rPr lang="en-US" sz="1400" baseline="0" dirty="0" smtClean="0">
                <a:latin typeface="Arial" pitchFamily="34" charset="0"/>
                <a:cs typeface="Arial" pitchFamily="34" charset="0"/>
              </a:rPr>
              <a:t> Consortium</a:t>
            </a:r>
            <a:endParaRPr lang="en-US" sz="1400" i="1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84" name="Rectangle 183"/>
          <p:cNvSpPr/>
          <p:nvPr userDrawn="1"/>
        </p:nvSpPr>
        <p:spPr>
          <a:xfrm>
            <a:off x="9696450" y="387816"/>
            <a:ext cx="5478780" cy="6985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85" name="TextBox 51"/>
          <p:cNvSpPr txBox="1"/>
          <p:nvPr userDrawn="1"/>
        </p:nvSpPr>
        <p:spPr>
          <a:xfrm>
            <a:off x="11711444" y="387816"/>
            <a:ext cx="139974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REVISION HISTORY</a:t>
            </a:r>
          </a:p>
        </p:txBody>
      </p:sp>
      <p:cxnSp>
        <p:nvCxnSpPr>
          <p:cNvPr id="186" name="Straight Connector 185"/>
          <p:cNvCxnSpPr/>
          <p:nvPr userDrawn="1"/>
        </p:nvCxnSpPr>
        <p:spPr>
          <a:xfrm>
            <a:off x="9702800" y="6164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Straight Connector 186"/>
          <p:cNvCxnSpPr/>
          <p:nvPr userDrawn="1"/>
        </p:nvCxnSpPr>
        <p:spPr>
          <a:xfrm>
            <a:off x="9696450" y="8450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8" name="TextBox 57"/>
          <p:cNvSpPr txBox="1"/>
          <p:nvPr userDrawn="1"/>
        </p:nvSpPr>
        <p:spPr>
          <a:xfrm>
            <a:off x="9696450" y="610066"/>
            <a:ext cx="54053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ZONE</a:t>
            </a:r>
          </a:p>
        </p:txBody>
      </p:sp>
      <p:sp>
        <p:nvSpPr>
          <p:cNvPr id="189" name="TextBox 58"/>
          <p:cNvSpPr txBox="1"/>
          <p:nvPr userDrawn="1"/>
        </p:nvSpPr>
        <p:spPr>
          <a:xfrm>
            <a:off x="10255250" y="610066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sp>
        <p:nvSpPr>
          <p:cNvPr id="190" name="TextBox 59"/>
          <p:cNvSpPr txBox="1"/>
          <p:nvPr userDrawn="1"/>
        </p:nvSpPr>
        <p:spPr>
          <a:xfrm>
            <a:off x="11386094" y="610066"/>
            <a:ext cx="10599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DESCRIPTION</a:t>
            </a:r>
          </a:p>
        </p:txBody>
      </p:sp>
      <p:sp>
        <p:nvSpPr>
          <p:cNvPr id="191" name="TextBox 60"/>
          <p:cNvSpPr txBox="1"/>
          <p:nvPr userDrawn="1"/>
        </p:nvSpPr>
        <p:spPr>
          <a:xfrm>
            <a:off x="13475644" y="610066"/>
            <a:ext cx="5261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DATE</a:t>
            </a:r>
          </a:p>
        </p:txBody>
      </p:sp>
      <p:sp>
        <p:nvSpPr>
          <p:cNvPr id="192" name="TextBox 61"/>
          <p:cNvSpPr txBox="1"/>
          <p:nvPr userDrawn="1"/>
        </p:nvSpPr>
        <p:spPr>
          <a:xfrm>
            <a:off x="14230350" y="610066"/>
            <a:ext cx="89479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APPROVED</a:t>
            </a:r>
          </a:p>
        </p:txBody>
      </p:sp>
      <p:cxnSp>
        <p:nvCxnSpPr>
          <p:cNvPr id="193" name="Straight Connector 192"/>
          <p:cNvCxnSpPr/>
          <p:nvPr userDrawn="1"/>
        </p:nvCxnSpPr>
        <p:spPr>
          <a:xfrm>
            <a:off x="10229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Straight Connector 193"/>
          <p:cNvCxnSpPr/>
          <p:nvPr userDrawn="1"/>
        </p:nvCxnSpPr>
        <p:spPr>
          <a:xfrm>
            <a:off x="1070610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Straight Connector 194"/>
          <p:cNvCxnSpPr/>
          <p:nvPr userDrawn="1"/>
        </p:nvCxnSpPr>
        <p:spPr>
          <a:xfrm>
            <a:off x="141922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Straight Connector 195"/>
          <p:cNvCxnSpPr/>
          <p:nvPr userDrawn="1"/>
        </p:nvCxnSpPr>
        <p:spPr>
          <a:xfrm>
            <a:off x="13277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7" name="TextBox 67"/>
          <p:cNvSpPr txBox="1"/>
          <p:nvPr userDrawn="1"/>
        </p:nvSpPr>
        <p:spPr>
          <a:xfrm>
            <a:off x="1233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198" name="TextBox 68"/>
          <p:cNvSpPr txBox="1"/>
          <p:nvPr userDrawn="1"/>
        </p:nvSpPr>
        <p:spPr>
          <a:xfrm>
            <a:off x="3900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199" name="TextBox 69"/>
          <p:cNvSpPr txBox="1"/>
          <p:nvPr userDrawn="1"/>
        </p:nvSpPr>
        <p:spPr>
          <a:xfrm>
            <a:off x="6567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200" name="TextBox 70"/>
          <p:cNvSpPr txBox="1"/>
          <p:nvPr userDrawn="1"/>
        </p:nvSpPr>
        <p:spPr>
          <a:xfrm>
            <a:off x="89999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201" name="TextBox 71"/>
          <p:cNvSpPr txBox="1"/>
          <p:nvPr userDrawn="1"/>
        </p:nvSpPr>
        <p:spPr>
          <a:xfrm>
            <a:off x="116841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202" name="TextBox 72"/>
          <p:cNvSpPr txBox="1"/>
          <p:nvPr userDrawn="1"/>
        </p:nvSpPr>
        <p:spPr>
          <a:xfrm>
            <a:off x="141013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sp>
        <p:nvSpPr>
          <p:cNvPr id="203" name="TextBox 73"/>
          <p:cNvSpPr txBox="1"/>
          <p:nvPr userDrawn="1"/>
        </p:nvSpPr>
        <p:spPr>
          <a:xfrm>
            <a:off x="15187683" y="84650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204" name="TextBox 74"/>
          <p:cNvSpPr txBox="1"/>
          <p:nvPr userDrawn="1"/>
        </p:nvSpPr>
        <p:spPr>
          <a:xfrm>
            <a:off x="15187683" y="58742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205" name="TextBox 75"/>
          <p:cNvSpPr txBox="1"/>
          <p:nvPr userDrawn="1"/>
        </p:nvSpPr>
        <p:spPr>
          <a:xfrm>
            <a:off x="15187683" y="3630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206" name="TextBox 76"/>
          <p:cNvSpPr txBox="1"/>
          <p:nvPr userDrawn="1"/>
        </p:nvSpPr>
        <p:spPr>
          <a:xfrm>
            <a:off x="15187683" y="1344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207" name="Straight Connector 206"/>
          <p:cNvCxnSpPr/>
          <p:nvPr userDrawn="1"/>
        </p:nvCxnSpPr>
        <p:spPr>
          <a:xfrm>
            <a:off x="10476201" y="4253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Straight Connector 207"/>
          <p:cNvCxnSpPr/>
          <p:nvPr userDrawn="1"/>
        </p:nvCxnSpPr>
        <p:spPr>
          <a:xfrm>
            <a:off x="13020507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Straight Connector 208"/>
          <p:cNvCxnSpPr/>
          <p:nvPr userDrawn="1"/>
        </p:nvCxnSpPr>
        <p:spPr>
          <a:xfrm>
            <a:off x="5418585" y="4729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Straight Connector 209"/>
          <p:cNvCxnSpPr/>
          <p:nvPr userDrawn="1"/>
        </p:nvCxnSpPr>
        <p:spPr>
          <a:xfrm>
            <a:off x="2600475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1" name="Straight Connector 210"/>
          <p:cNvCxnSpPr/>
          <p:nvPr userDrawn="1"/>
        </p:nvCxnSpPr>
        <p:spPr>
          <a:xfrm rot="16200000">
            <a:off x="15342445" y="242497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2" name="Straight Connector 211"/>
          <p:cNvCxnSpPr/>
          <p:nvPr userDrawn="1"/>
        </p:nvCxnSpPr>
        <p:spPr>
          <a:xfrm rot="16200000">
            <a:off x="15344826" y="707317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3" name="TextBox 83"/>
          <p:cNvSpPr txBox="1"/>
          <p:nvPr userDrawn="1"/>
        </p:nvSpPr>
        <p:spPr>
          <a:xfrm>
            <a:off x="1227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214" name="TextBox 84"/>
          <p:cNvSpPr txBox="1"/>
          <p:nvPr userDrawn="1"/>
        </p:nvSpPr>
        <p:spPr>
          <a:xfrm>
            <a:off x="3894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215" name="TextBox 85"/>
          <p:cNvSpPr txBox="1"/>
          <p:nvPr userDrawn="1"/>
        </p:nvSpPr>
        <p:spPr>
          <a:xfrm>
            <a:off x="6561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216" name="TextBox 86"/>
          <p:cNvSpPr txBox="1"/>
          <p:nvPr userDrawn="1"/>
        </p:nvSpPr>
        <p:spPr>
          <a:xfrm>
            <a:off x="89936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217" name="TextBox 87"/>
          <p:cNvSpPr txBox="1"/>
          <p:nvPr userDrawn="1"/>
        </p:nvSpPr>
        <p:spPr>
          <a:xfrm>
            <a:off x="116778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218" name="TextBox 88"/>
          <p:cNvSpPr txBox="1"/>
          <p:nvPr userDrawn="1"/>
        </p:nvSpPr>
        <p:spPr>
          <a:xfrm>
            <a:off x="140950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cxnSp>
        <p:nvCxnSpPr>
          <p:cNvPr id="219" name="Straight Connector 218"/>
          <p:cNvCxnSpPr/>
          <p:nvPr userDrawn="1"/>
        </p:nvCxnSpPr>
        <p:spPr>
          <a:xfrm>
            <a:off x="10469881" y="9680784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Straight Connector 219"/>
          <p:cNvCxnSpPr/>
          <p:nvPr userDrawn="1"/>
        </p:nvCxnSpPr>
        <p:spPr>
          <a:xfrm>
            <a:off x="13014187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1" name="Straight Connector 220"/>
          <p:cNvCxnSpPr/>
          <p:nvPr userDrawn="1"/>
        </p:nvCxnSpPr>
        <p:spPr>
          <a:xfrm>
            <a:off x="5412265" y="9676021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2" name="Straight Connector 221"/>
          <p:cNvCxnSpPr/>
          <p:nvPr userDrawn="1"/>
        </p:nvCxnSpPr>
        <p:spPr>
          <a:xfrm>
            <a:off x="2594155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3" name="TextBox 93"/>
          <p:cNvSpPr txBox="1"/>
          <p:nvPr userDrawn="1"/>
        </p:nvSpPr>
        <p:spPr>
          <a:xfrm>
            <a:off x="24974" y="84609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224" name="TextBox 94"/>
          <p:cNvSpPr txBox="1"/>
          <p:nvPr userDrawn="1"/>
        </p:nvSpPr>
        <p:spPr>
          <a:xfrm>
            <a:off x="24974" y="58701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225" name="TextBox 95"/>
          <p:cNvSpPr txBox="1"/>
          <p:nvPr userDrawn="1"/>
        </p:nvSpPr>
        <p:spPr>
          <a:xfrm>
            <a:off x="24974" y="3626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226" name="TextBox 96"/>
          <p:cNvSpPr txBox="1"/>
          <p:nvPr userDrawn="1"/>
        </p:nvSpPr>
        <p:spPr>
          <a:xfrm>
            <a:off x="24974" y="1340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227" name="Straight Connector 226"/>
          <p:cNvCxnSpPr/>
          <p:nvPr userDrawn="1"/>
        </p:nvCxnSpPr>
        <p:spPr>
          <a:xfrm rot="16200000">
            <a:off x="210732" y="242092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Straight Connector 227"/>
          <p:cNvCxnSpPr/>
          <p:nvPr userDrawn="1"/>
        </p:nvCxnSpPr>
        <p:spPr>
          <a:xfrm rot="16200000">
            <a:off x="213113" y="7069128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Straight Connector 228"/>
          <p:cNvCxnSpPr/>
          <p:nvPr userDrawn="1"/>
        </p:nvCxnSpPr>
        <p:spPr>
          <a:xfrm>
            <a:off x="7567425" y="7855416"/>
            <a:ext cx="279781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Straight Connector 229"/>
          <p:cNvCxnSpPr/>
          <p:nvPr userDrawn="1"/>
        </p:nvCxnSpPr>
        <p:spPr>
          <a:xfrm>
            <a:off x="7559805" y="81602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Straight Connector 230"/>
          <p:cNvCxnSpPr/>
          <p:nvPr userDrawn="1"/>
        </p:nvCxnSpPr>
        <p:spPr>
          <a:xfrm>
            <a:off x="7559805" y="84650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2" name="Straight Connector 231"/>
          <p:cNvCxnSpPr/>
          <p:nvPr userDrawn="1"/>
        </p:nvCxnSpPr>
        <p:spPr>
          <a:xfrm>
            <a:off x="7567425" y="8769816"/>
            <a:ext cx="279781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Straight Connector 232"/>
          <p:cNvCxnSpPr/>
          <p:nvPr userDrawn="1"/>
        </p:nvCxnSpPr>
        <p:spPr>
          <a:xfrm>
            <a:off x="7559805" y="90746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Straight Connector 233"/>
          <p:cNvCxnSpPr/>
          <p:nvPr userDrawn="1"/>
        </p:nvCxnSpPr>
        <p:spPr>
          <a:xfrm>
            <a:off x="7559805" y="93794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5" name="TextBox 106"/>
          <p:cNvSpPr txBox="1"/>
          <p:nvPr userDrawn="1"/>
        </p:nvSpPr>
        <p:spPr>
          <a:xfrm>
            <a:off x="9566718" y="7617290"/>
            <a:ext cx="5261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DATE</a:t>
            </a:r>
          </a:p>
        </p:txBody>
      </p:sp>
      <p:cxnSp>
        <p:nvCxnSpPr>
          <p:cNvPr id="236" name="Straight Connector 235"/>
          <p:cNvCxnSpPr/>
          <p:nvPr userDrawn="1"/>
        </p:nvCxnSpPr>
        <p:spPr>
          <a:xfrm>
            <a:off x="9304785" y="7626816"/>
            <a:ext cx="0" cy="176022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7" name="TextBox 117"/>
          <p:cNvSpPr txBox="1"/>
          <p:nvPr userDrawn="1"/>
        </p:nvSpPr>
        <p:spPr>
          <a:xfrm>
            <a:off x="7491225" y="7802076"/>
            <a:ext cx="6703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DRAWN</a:t>
            </a:r>
          </a:p>
        </p:txBody>
      </p:sp>
      <p:sp>
        <p:nvSpPr>
          <p:cNvPr id="238" name="TextBox 118"/>
          <p:cNvSpPr txBox="1"/>
          <p:nvPr userDrawn="1"/>
        </p:nvSpPr>
        <p:spPr>
          <a:xfrm>
            <a:off x="7483789" y="8104495"/>
            <a:ext cx="81144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CHECKED</a:t>
            </a:r>
          </a:p>
        </p:txBody>
      </p:sp>
      <p:sp>
        <p:nvSpPr>
          <p:cNvPr id="239" name="TextBox 119"/>
          <p:cNvSpPr txBox="1"/>
          <p:nvPr userDrawn="1"/>
        </p:nvSpPr>
        <p:spPr>
          <a:xfrm>
            <a:off x="7491593" y="8422154"/>
            <a:ext cx="89479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APPROVED</a:t>
            </a:r>
          </a:p>
        </p:txBody>
      </p:sp>
      <p:sp>
        <p:nvSpPr>
          <p:cNvPr id="240" name="TextBox 121"/>
          <p:cNvSpPr txBox="1"/>
          <p:nvPr userDrawn="1"/>
        </p:nvSpPr>
        <p:spPr>
          <a:xfrm>
            <a:off x="3456059" y="7972891"/>
            <a:ext cx="55976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.XX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.XXX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.XXXX</a:t>
            </a:r>
          </a:p>
        </p:txBody>
      </p:sp>
      <p:sp>
        <p:nvSpPr>
          <p:cNvPr id="241" name="TextBox 122"/>
          <p:cNvSpPr txBox="1"/>
          <p:nvPr userDrawn="1"/>
        </p:nvSpPr>
        <p:spPr>
          <a:xfrm>
            <a:off x="3913259" y="7955667"/>
            <a:ext cx="607859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± .1</a:t>
            </a:r>
          </a:p>
          <a:p>
            <a:pPr marL="0" marR="0" indent="0" algn="l" defTabSz="146304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± .01</a:t>
            </a:r>
          </a:p>
          <a:p>
            <a:pPr marL="0" marR="0" indent="0" algn="l" defTabSz="146304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± .001</a:t>
            </a:r>
          </a:p>
          <a:p>
            <a:pPr marL="0" marR="0" indent="0" algn="l" defTabSz="146304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± .0001</a:t>
            </a:r>
          </a:p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42" name="Straight Connector 241"/>
          <p:cNvCxnSpPr/>
          <p:nvPr userDrawn="1"/>
        </p:nvCxnSpPr>
        <p:spPr>
          <a:xfrm>
            <a:off x="2846459" y="8675995"/>
            <a:ext cx="2352675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Straight Connector 242"/>
          <p:cNvCxnSpPr/>
          <p:nvPr userDrawn="1"/>
        </p:nvCxnSpPr>
        <p:spPr>
          <a:xfrm>
            <a:off x="2855984" y="8904595"/>
            <a:ext cx="2352675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4" name="TextBox 126"/>
          <p:cNvSpPr txBox="1"/>
          <p:nvPr userDrawn="1"/>
        </p:nvSpPr>
        <p:spPr>
          <a:xfrm>
            <a:off x="3084584" y="8675995"/>
            <a:ext cx="199125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THIRD ANGLE PROJECTIONS</a:t>
            </a:r>
          </a:p>
        </p:txBody>
      </p:sp>
      <p:sp>
        <p:nvSpPr>
          <p:cNvPr id="245" name="Oval 244"/>
          <p:cNvSpPr/>
          <p:nvPr userDrawn="1"/>
        </p:nvSpPr>
        <p:spPr>
          <a:xfrm>
            <a:off x="3303659" y="9055566"/>
            <a:ext cx="457200" cy="45720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46" name="Oval 245"/>
          <p:cNvSpPr/>
          <p:nvPr userDrawn="1"/>
        </p:nvSpPr>
        <p:spPr>
          <a:xfrm>
            <a:off x="3386999" y="9141296"/>
            <a:ext cx="292896" cy="292896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47" name="Straight Connector 246"/>
          <p:cNvCxnSpPr/>
          <p:nvPr userDrawn="1"/>
        </p:nvCxnSpPr>
        <p:spPr>
          <a:xfrm>
            <a:off x="3532259" y="9212729"/>
            <a:ext cx="0" cy="152400"/>
          </a:xfrm>
          <a:prstGeom prst="line">
            <a:avLst/>
          </a:prstGeom>
          <a:ln w="127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8" name="Straight Connector 247"/>
          <p:cNvCxnSpPr/>
          <p:nvPr userDrawn="1"/>
        </p:nvCxnSpPr>
        <p:spPr>
          <a:xfrm>
            <a:off x="3456059" y="9288929"/>
            <a:ext cx="152400" cy="0"/>
          </a:xfrm>
          <a:prstGeom prst="line">
            <a:avLst/>
          </a:prstGeom>
          <a:ln w="127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Straight Connector 248"/>
          <p:cNvCxnSpPr/>
          <p:nvPr userDrawn="1"/>
        </p:nvCxnSpPr>
        <p:spPr>
          <a:xfrm>
            <a:off x="3629890" y="9288929"/>
            <a:ext cx="1345407" cy="0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0" name="Freeform 249"/>
          <p:cNvSpPr/>
          <p:nvPr userDrawn="1"/>
        </p:nvSpPr>
        <p:spPr>
          <a:xfrm>
            <a:off x="4098990" y="9055566"/>
            <a:ext cx="652469" cy="457200"/>
          </a:xfrm>
          <a:custGeom>
            <a:avLst/>
            <a:gdLst>
              <a:gd name="connsiteX0" fmla="*/ 0 w 652462"/>
              <a:gd name="connsiteY0" fmla="*/ 371475 h 438150"/>
              <a:gd name="connsiteX1" fmla="*/ 0 w 652462"/>
              <a:gd name="connsiteY1" fmla="*/ 76200 h 438150"/>
              <a:gd name="connsiteX2" fmla="*/ 652462 w 652462"/>
              <a:gd name="connsiteY2" fmla="*/ 0 h 438150"/>
              <a:gd name="connsiteX3" fmla="*/ 652462 w 652462"/>
              <a:gd name="connsiteY3" fmla="*/ 438150 h 438150"/>
              <a:gd name="connsiteX4" fmla="*/ 0 w 652462"/>
              <a:gd name="connsiteY4" fmla="*/ 371475 h 438150"/>
              <a:gd name="connsiteX0" fmla="*/ 0 w 652467"/>
              <a:gd name="connsiteY0" fmla="*/ 381001 h 447676"/>
              <a:gd name="connsiteX1" fmla="*/ 0 w 652467"/>
              <a:gd name="connsiteY1" fmla="*/ 85726 h 447676"/>
              <a:gd name="connsiteX2" fmla="*/ 652467 w 652467"/>
              <a:gd name="connsiteY2" fmla="*/ 0 h 447676"/>
              <a:gd name="connsiteX3" fmla="*/ 652462 w 652467"/>
              <a:gd name="connsiteY3" fmla="*/ 447676 h 447676"/>
              <a:gd name="connsiteX4" fmla="*/ 0 w 652467"/>
              <a:gd name="connsiteY4" fmla="*/ 381001 h 447676"/>
              <a:gd name="connsiteX0" fmla="*/ 0 w 652469"/>
              <a:gd name="connsiteY0" fmla="*/ 381001 h 457200"/>
              <a:gd name="connsiteX1" fmla="*/ 0 w 652469"/>
              <a:gd name="connsiteY1" fmla="*/ 85726 h 457200"/>
              <a:gd name="connsiteX2" fmla="*/ 652467 w 652469"/>
              <a:gd name="connsiteY2" fmla="*/ 0 h 457200"/>
              <a:gd name="connsiteX3" fmla="*/ 652467 w 652469"/>
              <a:gd name="connsiteY3" fmla="*/ 457200 h 457200"/>
              <a:gd name="connsiteX4" fmla="*/ 0 w 652469"/>
              <a:gd name="connsiteY4" fmla="*/ 381001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52469" h="457200">
                <a:moveTo>
                  <a:pt x="0" y="381001"/>
                </a:moveTo>
                <a:lnTo>
                  <a:pt x="0" y="85726"/>
                </a:lnTo>
                <a:lnTo>
                  <a:pt x="652467" y="0"/>
                </a:lnTo>
                <a:cubicBezTo>
                  <a:pt x="652465" y="149225"/>
                  <a:pt x="652469" y="307975"/>
                  <a:pt x="652467" y="457200"/>
                </a:cubicBezTo>
                <a:lnTo>
                  <a:pt x="0" y="381001"/>
                </a:lnTo>
                <a:close/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51" name="Straight Connector 250"/>
          <p:cNvCxnSpPr/>
          <p:nvPr userDrawn="1"/>
        </p:nvCxnSpPr>
        <p:spPr>
          <a:xfrm>
            <a:off x="3151261" y="9288929"/>
            <a:ext cx="290513" cy="0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2" name="Straight Connector 251"/>
          <p:cNvCxnSpPr/>
          <p:nvPr userDrawn="1"/>
        </p:nvCxnSpPr>
        <p:spPr>
          <a:xfrm>
            <a:off x="3532259" y="9384179"/>
            <a:ext cx="0" cy="271461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3" name="Straight Connector 252"/>
          <p:cNvCxnSpPr/>
          <p:nvPr userDrawn="1"/>
        </p:nvCxnSpPr>
        <p:spPr>
          <a:xfrm>
            <a:off x="5199133" y="78554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4" name="Straight Connector 253"/>
          <p:cNvCxnSpPr/>
          <p:nvPr userDrawn="1"/>
        </p:nvCxnSpPr>
        <p:spPr>
          <a:xfrm>
            <a:off x="5199133" y="80840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Straight Connector 254"/>
          <p:cNvCxnSpPr/>
          <p:nvPr userDrawn="1"/>
        </p:nvCxnSpPr>
        <p:spPr>
          <a:xfrm>
            <a:off x="5199133" y="83126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6" name="Straight Connector 255"/>
          <p:cNvCxnSpPr/>
          <p:nvPr userDrawn="1"/>
        </p:nvCxnSpPr>
        <p:spPr>
          <a:xfrm>
            <a:off x="5199133" y="85412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7" name="Straight Connector 256"/>
          <p:cNvCxnSpPr/>
          <p:nvPr userDrawn="1"/>
        </p:nvCxnSpPr>
        <p:spPr>
          <a:xfrm>
            <a:off x="5199133" y="87698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Straight Connector 257"/>
          <p:cNvCxnSpPr/>
          <p:nvPr userDrawn="1"/>
        </p:nvCxnSpPr>
        <p:spPr>
          <a:xfrm>
            <a:off x="5199133" y="89984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9" name="Straight Connector 258"/>
          <p:cNvCxnSpPr/>
          <p:nvPr userDrawn="1"/>
        </p:nvCxnSpPr>
        <p:spPr>
          <a:xfrm>
            <a:off x="5199133" y="92270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0" name="Straight Connector 259"/>
          <p:cNvCxnSpPr/>
          <p:nvPr userDrawn="1"/>
        </p:nvCxnSpPr>
        <p:spPr>
          <a:xfrm>
            <a:off x="5199133" y="94556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1" name="Straight Connector 260"/>
          <p:cNvCxnSpPr/>
          <p:nvPr userDrawn="1"/>
        </p:nvCxnSpPr>
        <p:spPr>
          <a:xfrm>
            <a:off x="5961133" y="7626816"/>
            <a:ext cx="0" cy="182118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2" name="TextBox 159"/>
          <p:cNvSpPr txBox="1"/>
          <p:nvPr userDrawn="1"/>
        </p:nvSpPr>
        <p:spPr>
          <a:xfrm>
            <a:off x="5328673" y="7619196"/>
            <a:ext cx="52450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ASSY</a:t>
            </a:r>
          </a:p>
        </p:txBody>
      </p:sp>
      <p:sp>
        <p:nvSpPr>
          <p:cNvPr id="263" name="TextBox 160"/>
          <p:cNvSpPr txBox="1"/>
          <p:nvPr userDrawn="1"/>
        </p:nvSpPr>
        <p:spPr>
          <a:xfrm>
            <a:off x="6329700" y="7616339"/>
            <a:ext cx="80502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DRAWING</a:t>
            </a:r>
          </a:p>
        </p:txBody>
      </p:sp>
      <p:sp>
        <p:nvSpPr>
          <p:cNvPr id="264" name="TextBox 161"/>
          <p:cNvSpPr txBox="1"/>
          <p:nvPr userDrawn="1"/>
        </p:nvSpPr>
        <p:spPr>
          <a:xfrm>
            <a:off x="10587485" y="6918791"/>
            <a:ext cx="440697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53-3 Pine Hill Road, Estate 3, Hollis, NH 03054 USA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Phone:  1 + (603)</a:t>
            </a:r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 465-7225                       Mobile: 1 + (603) 732-3973 … 4</a:t>
            </a:r>
          </a:p>
          <a:p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Internet:  http://www.paul.romsky.com</a:t>
            </a:r>
          </a:p>
          <a:p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E-Mail:  romsk22@gmail.com                    Corp E-Mail:  paul@romsky.com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65" name="Straight Connector 264"/>
          <p:cNvCxnSpPr/>
          <p:nvPr userDrawn="1"/>
        </p:nvCxnSpPr>
        <p:spPr>
          <a:xfrm>
            <a:off x="3533431" y="8926977"/>
            <a:ext cx="0" cy="271461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2" name="TextBox 120"/>
          <p:cNvSpPr txBox="1"/>
          <p:nvPr userDrawn="1"/>
        </p:nvSpPr>
        <p:spPr>
          <a:xfrm>
            <a:off x="14020800" y="9353550"/>
            <a:ext cx="68320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20A8996-2213-41E6-A6F3-5BFDEEB18271}" type="slidenum">
              <a:rPr lang="en-US" sz="1000" b="1" smtClean="0">
                <a:latin typeface="Arial" pitchFamily="34" charset="0"/>
                <a:cs typeface="Arial" pitchFamily="34" charset="0"/>
              </a:rPr>
              <a:pPr/>
              <a:t>‹#›</a:t>
            </a:fld>
            <a:r>
              <a:rPr lang="en-US" sz="1000" b="1" dirty="0" smtClean="0">
                <a:latin typeface="Arial" pitchFamily="34" charset="0"/>
                <a:cs typeface="Arial" pitchFamily="34" charset="0"/>
              </a:rPr>
              <a:t> OF 2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Rectangle 128"/>
          <p:cNvSpPr/>
          <p:nvPr userDrawn="1"/>
        </p:nvSpPr>
        <p:spPr>
          <a:xfrm>
            <a:off x="389385" y="387816"/>
            <a:ext cx="14782800" cy="9296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130" name="Group 129"/>
          <p:cNvGrpSpPr/>
          <p:nvPr userDrawn="1"/>
        </p:nvGrpSpPr>
        <p:grpSpPr>
          <a:xfrm>
            <a:off x="7668867" y="73500"/>
            <a:ext cx="207169" cy="294424"/>
            <a:chOff x="7662863" y="66684"/>
            <a:chExt cx="207169" cy="294424"/>
          </a:xfrm>
        </p:grpSpPr>
        <p:sp>
          <p:nvSpPr>
            <p:cNvPr id="131" name="Isosceles Triangle 130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2" name="Straight Connector 131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" name="Group 132"/>
          <p:cNvGrpSpPr/>
          <p:nvPr userDrawn="1"/>
        </p:nvGrpSpPr>
        <p:grpSpPr>
          <a:xfrm flipV="1">
            <a:off x="7671251" y="9686315"/>
            <a:ext cx="207169" cy="294424"/>
            <a:chOff x="7662863" y="66684"/>
            <a:chExt cx="207169" cy="294424"/>
          </a:xfrm>
        </p:grpSpPr>
        <p:sp>
          <p:nvSpPr>
            <p:cNvPr id="134" name="Isosceles Triangle 133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5" name="Straight Connector 134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6" name="Group 135"/>
          <p:cNvGrpSpPr/>
          <p:nvPr userDrawn="1"/>
        </p:nvGrpSpPr>
        <p:grpSpPr>
          <a:xfrm rot="16200000" flipV="1">
            <a:off x="15218929" y="4889994"/>
            <a:ext cx="207169" cy="294424"/>
            <a:chOff x="7662863" y="66684"/>
            <a:chExt cx="207169" cy="294424"/>
          </a:xfrm>
        </p:grpSpPr>
        <p:sp>
          <p:nvSpPr>
            <p:cNvPr id="137" name="Isosceles Triangle 136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8" name="Straight Connector 137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9" name="Group 138"/>
          <p:cNvGrpSpPr/>
          <p:nvPr userDrawn="1"/>
        </p:nvGrpSpPr>
        <p:grpSpPr>
          <a:xfrm rot="5400000" flipH="1" flipV="1">
            <a:off x="118688" y="4889998"/>
            <a:ext cx="207169" cy="294424"/>
            <a:chOff x="7662863" y="66684"/>
            <a:chExt cx="207169" cy="294424"/>
          </a:xfrm>
        </p:grpSpPr>
        <p:sp>
          <p:nvSpPr>
            <p:cNvPr id="140" name="Isosceles Triangle 139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41" name="Straight Connector 140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2" name="Rectangle 141"/>
          <p:cNvSpPr/>
          <p:nvPr userDrawn="1"/>
        </p:nvSpPr>
        <p:spPr>
          <a:xfrm>
            <a:off x="10370001" y="8778239"/>
            <a:ext cx="4800600" cy="909151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50" name="Straight Connector 149"/>
          <p:cNvCxnSpPr/>
          <p:nvPr userDrawn="1"/>
        </p:nvCxnSpPr>
        <p:spPr>
          <a:xfrm>
            <a:off x="10371585" y="92365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Straight Connector 150"/>
          <p:cNvCxnSpPr/>
          <p:nvPr userDrawn="1"/>
        </p:nvCxnSpPr>
        <p:spPr>
          <a:xfrm>
            <a:off x="10962135" y="877299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2" name="TextBox 35"/>
          <p:cNvSpPr txBox="1"/>
          <p:nvPr userDrawn="1"/>
        </p:nvSpPr>
        <p:spPr>
          <a:xfrm>
            <a:off x="10441435" y="8747591"/>
            <a:ext cx="4683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SIZE</a:t>
            </a:r>
          </a:p>
        </p:txBody>
      </p:sp>
      <p:sp>
        <p:nvSpPr>
          <p:cNvPr id="153" name="TextBox 36"/>
          <p:cNvSpPr txBox="1"/>
          <p:nvPr userDrawn="1"/>
        </p:nvSpPr>
        <p:spPr>
          <a:xfrm>
            <a:off x="10496995" y="8880937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154" name="TextBox 38"/>
          <p:cNvSpPr txBox="1"/>
          <p:nvPr userDrawn="1"/>
        </p:nvSpPr>
        <p:spPr>
          <a:xfrm>
            <a:off x="11152630" y="8747591"/>
            <a:ext cx="95250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CAGE CODE</a:t>
            </a:r>
          </a:p>
        </p:txBody>
      </p:sp>
      <p:sp>
        <p:nvSpPr>
          <p:cNvPr id="155" name="TextBox 39"/>
          <p:cNvSpPr txBox="1"/>
          <p:nvPr userDrawn="1"/>
        </p:nvSpPr>
        <p:spPr>
          <a:xfrm>
            <a:off x="12238485" y="8747591"/>
            <a:ext cx="72648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DWG NO</a:t>
            </a:r>
          </a:p>
        </p:txBody>
      </p:sp>
      <p:sp>
        <p:nvSpPr>
          <p:cNvPr id="156" name="TextBox 40"/>
          <p:cNvSpPr txBox="1"/>
          <p:nvPr userDrawn="1"/>
        </p:nvSpPr>
        <p:spPr>
          <a:xfrm>
            <a:off x="14682717" y="8747591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cxnSp>
        <p:nvCxnSpPr>
          <p:cNvPr id="157" name="Straight Connector 156"/>
          <p:cNvCxnSpPr/>
          <p:nvPr userDrawn="1"/>
        </p:nvCxnSpPr>
        <p:spPr>
          <a:xfrm>
            <a:off x="146387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Connector 157"/>
          <p:cNvCxnSpPr/>
          <p:nvPr userDrawn="1"/>
        </p:nvCxnSpPr>
        <p:spPr>
          <a:xfrm>
            <a:off x="122765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Straight Connector 158"/>
          <p:cNvCxnSpPr/>
          <p:nvPr userDrawn="1"/>
        </p:nvCxnSpPr>
        <p:spPr>
          <a:xfrm>
            <a:off x="115907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0" name="TextBox 44"/>
          <p:cNvSpPr txBox="1"/>
          <p:nvPr userDrawn="1"/>
        </p:nvSpPr>
        <p:spPr>
          <a:xfrm>
            <a:off x="10339835" y="9204791"/>
            <a:ext cx="60305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SCALE</a:t>
            </a:r>
          </a:p>
        </p:txBody>
      </p:sp>
      <p:cxnSp>
        <p:nvCxnSpPr>
          <p:cNvPr id="161" name="Straight Connector 160"/>
          <p:cNvCxnSpPr/>
          <p:nvPr userDrawn="1"/>
        </p:nvCxnSpPr>
        <p:spPr>
          <a:xfrm>
            <a:off x="135719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2" name="TextBox 46"/>
          <p:cNvSpPr txBox="1"/>
          <p:nvPr userDrawn="1"/>
        </p:nvSpPr>
        <p:spPr>
          <a:xfrm>
            <a:off x="13571985" y="9204791"/>
            <a:ext cx="6110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SHEET</a:t>
            </a:r>
          </a:p>
        </p:txBody>
      </p:sp>
      <p:sp>
        <p:nvSpPr>
          <p:cNvPr id="166" name="Rectangle 165"/>
          <p:cNvSpPr/>
          <p:nvPr userDrawn="1"/>
        </p:nvSpPr>
        <p:spPr>
          <a:xfrm>
            <a:off x="9696450" y="387816"/>
            <a:ext cx="5478780" cy="6985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67" name="TextBox 51"/>
          <p:cNvSpPr txBox="1"/>
          <p:nvPr userDrawn="1"/>
        </p:nvSpPr>
        <p:spPr>
          <a:xfrm>
            <a:off x="11711444" y="387816"/>
            <a:ext cx="139974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REVISION HISTORY</a:t>
            </a:r>
          </a:p>
        </p:txBody>
      </p:sp>
      <p:cxnSp>
        <p:nvCxnSpPr>
          <p:cNvPr id="168" name="Straight Connector 167"/>
          <p:cNvCxnSpPr/>
          <p:nvPr userDrawn="1"/>
        </p:nvCxnSpPr>
        <p:spPr>
          <a:xfrm>
            <a:off x="9702800" y="6164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9" name="Straight Connector 168"/>
          <p:cNvCxnSpPr/>
          <p:nvPr userDrawn="1"/>
        </p:nvCxnSpPr>
        <p:spPr>
          <a:xfrm>
            <a:off x="9696450" y="8450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0" name="TextBox 57"/>
          <p:cNvSpPr txBox="1"/>
          <p:nvPr userDrawn="1"/>
        </p:nvSpPr>
        <p:spPr>
          <a:xfrm>
            <a:off x="9696450" y="610066"/>
            <a:ext cx="54053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ZONE</a:t>
            </a:r>
          </a:p>
        </p:txBody>
      </p:sp>
      <p:sp>
        <p:nvSpPr>
          <p:cNvPr id="171" name="TextBox 58"/>
          <p:cNvSpPr txBox="1"/>
          <p:nvPr userDrawn="1"/>
        </p:nvSpPr>
        <p:spPr>
          <a:xfrm>
            <a:off x="10255250" y="610066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sp>
        <p:nvSpPr>
          <p:cNvPr id="172" name="TextBox 59"/>
          <p:cNvSpPr txBox="1"/>
          <p:nvPr userDrawn="1"/>
        </p:nvSpPr>
        <p:spPr>
          <a:xfrm>
            <a:off x="11386094" y="610066"/>
            <a:ext cx="10599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DESCRIPTION</a:t>
            </a:r>
          </a:p>
        </p:txBody>
      </p:sp>
      <p:sp>
        <p:nvSpPr>
          <p:cNvPr id="173" name="TextBox 60"/>
          <p:cNvSpPr txBox="1"/>
          <p:nvPr userDrawn="1"/>
        </p:nvSpPr>
        <p:spPr>
          <a:xfrm>
            <a:off x="13475644" y="610066"/>
            <a:ext cx="5261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DATE</a:t>
            </a:r>
          </a:p>
        </p:txBody>
      </p:sp>
      <p:sp>
        <p:nvSpPr>
          <p:cNvPr id="174" name="TextBox 61"/>
          <p:cNvSpPr txBox="1"/>
          <p:nvPr userDrawn="1"/>
        </p:nvSpPr>
        <p:spPr>
          <a:xfrm>
            <a:off x="14230350" y="610066"/>
            <a:ext cx="89479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APPROVED</a:t>
            </a:r>
          </a:p>
        </p:txBody>
      </p:sp>
      <p:cxnSp>
        <p:nvCxnSpPr>
          <p:cNvPr id="175" name="Straight Connector 174"/>
          <p:cNvCxnSpPr/>
          <p:nvPr userDrawn="1"/>
        </p:nvCxnSpPr>
        <p:spPr>
          <a:xfrm>
            <a:off x="10229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Straight Connector 175"/>
          <p:cNvCxnSpPr/>
          <p:nvPr userDrawn="1"/>
        </p:nvCxnSpPr>
        <p:spPr>
          <a:xfrm>
            <a:off x="1070610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Straight Connector 176"/>
          <p:cNvCxnSpPr/>
          <p:nvPr userDrawn="1"/>
        </p:nvCxnSpPr>
        <p:spPr>
          <a:xfrm>
            <a:off x="141922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Straight Connector 177"/>
          <p:cNvCxnSpPr/>
          <p:nvPr userDrawn="1"/>
        </p:nvCxnSpPr>
        <p:spPr>
          <a:xfrm>
            <a:off x="13277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TextBox 67"/>
          <p:cNvSpPr txBox="1"/>
          <p:nvPr userDrawn="1"/>
        </p:nvSpPr>
        <p:spPr>
          <a:xfrm>
            <a:off x="1233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180" name="TextBox 68"/>
          <p:cNvSpPr txBox="1"/>
          <p:nvPr userDrawn="1"/>
        </p:nvSpPr>
        <p:spPr>
          <a:xfrm>
            <a:off x="3900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181" name="TextBox 69"/>
          <p:cNvSpPr txBox="1"/>
          <p:nvPr userDrawn="1"/>
        </p:nvSpPr>
        <p:spPr>
          <a:xfrm>
            <a:off x="6567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182" name="TextBox 70"/>
          <p:cNvSpPr txBox="1"/>
          <p:nvPr userDrawn="1"/>
        </p:nvSpPr>
        <p:spPr>
          <a:xfrm>
            <a:off x="89999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183" name="TextBox 71"/>
          <p:cNvSpPr txBox="1"/>
          <p:nvPr userDrawn="1"/>
        </p:nvSpPr>
        <p:spPr>
          <a:xfrm>
            <a:off x="116841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184" name="TextBox 72"/>
          <p:cNvSpPr txBox="1"/>
          <p:nvPr userDrawn="1"/>
        </p:nvSpPr>
        <p:spPr>
          <a:xfrm>
            <a:off x="141013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sp>
        <p:nvSpPr>
          <p:cNvPr id="185" name="TextBox 73"/>
          <p:cNvSpPr txBox="1"/>
          <p:nvPr userDrawn="1"/>
        </p:nvSpPr>
        <p:spPr>
          <a:xfrm>
            <a:off x="15187683" y="84650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186" name="TextBox 74"/>
          <p:cNvSpPr txBox="1"/>
          <p:nvPr userDrawn="1"/>
        </p:nvSpPr>
        <p:spPr>
          <a:xfrm>
            <a:off x="15187683" y="58742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187" name="TextBox 75"/>
          <p:cNvSpPr txBox="1"/>
          <p:nvPr userDrawn="1"/>
        </p:nvSpPr>
        <p:spPr>
          <a:xfrm>
            <a:off x="15187683" y="3630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188" name="TextBox 76"/>
          <p:cNvSpPr txBox="1"/>
          <p:nvPr userDrawn="1"/>
        </p:nvSpPr>
        <p:spPr>
          <a:xfrm>
            <a:off x="15187683" y="1344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189" name="Straight Connector 188"/>
          <p:cNvCxnSpPr/>
          <p:nvPr userDrawn="1"/>
        </p:nvCxnSpPr>
        <p:spPr>
          <a:xfrm>
            <a:off x="10476201" y="4253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Straight Connector 189"/>
          <p:cNvCxnSpPr/>
          <p:nvPr userDrawn="1"/>
        </p:nvCxnSpPr>
        <p:spPr>
          <a:xfrm>
            <a:off x="13020507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Straight Connector 190"/>
          <p:cNvCxnSpPr/>
          <p:nvPr userDrawn="1"/>
        </p:nvCxnSpPr>
        <p:spPr>
          <a:xfrm>
            <a:off x="5418585" y="4729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Straight Connector 191"/>
          <p:cNvCxnSpPr/>
          <p:nvPr userDrawn="1"/>
        </p:nvCxnSpPr>
        <p:spPr>
          <a:xfrm>
            <a:off x="2600475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Connector 192"/>
          <p:cNvCxnSpPr/>
          <p:nvPr userDrawn="1"/>
        </p:nvCxnSpPr>
        <p:spPr>
          <a:xfrm rot="16200000">
            <a:off x="15342445" y="242497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Straight Connector 193"/>
          <p:cNvCxnSpPr/>
          <p:nvPr userDrawn="1"/>
        </p:nvCxnSpPr>
        <p:spPr>
          <a:xfrm rot="16200000">
            <a:off x="15344826" y="707317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TextBox 83"/>
          <p:cNvSpPr txBox="1"/>
          <p:nvPr userDrawn="1"/>
        </p:nvSpPr>
        <p:spPr>
          <a:xfrm>
            <a:off x="1227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196" name="TextBox 84"/>
          <p:cNvSpPr txBox="1"/>
          <p:nvPr userDrawn="1"/>
        </p:nvSpPr>
        <p:spPr>
          <a:xfrm>
            <a:off x="3894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197" name="TextBox 85"/>
          <p:cNvSpPr txBox="1"/>
          <p:nvPr userDrawn="1"/>
        </p:nvSpPr>
        <p:spPr>
          <a:xfrm>
            <a:off x="6561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198" name="TextBox 86"/>
          <p:cNvSpPr txBox="1"/>
          <p:nvPr userDrawn="1"/>
        </p:nvSpPr>
        <p:spPr>
          <a:xfrm>
            <a:off x="89936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199" name="TextBox 87"/>
          <p:cNvSpPr txBox="1"/>
          <p:nvPr userDrawn="1"/>
        </p:nvSpPr>
        <p:spPr>
          <a:xfrm>
            <a:off x="116778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200" name="TextBox 88"/>
          <p:cNvSpPr txBox="1"/>
          <p:nvPr userDrawn="1"/>
        </p:nvSpPr>
        <p:spPr>
          <a:xfrm>
            <a:off x="140950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cxnSp>
        <p:nvCxnSpPr>
          <p:cNvPr id="201" name="Straight Connector 200"/>
          <p:cNvCxnSpPr/>
          <p:nvPr userDrawn="1"/>
        </p:nvCxnSpPr>
        <p:spPr>
          <a:xfrm>
            <a:off x="10469881" y="9680784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Straight Connector 201"/>
          <p:cNvCxnSpPr/>
          <p:nvPr userDrawn="1"/>
        </p:nvCxnSpPr>
        <p:spPr>
          <a:xfrm>
            <a:off x="13014187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Straight Connector 202"/>
          <p:cNvCxnSpPr/>
          <p:nvPr userDrawn="1"/>
        </p:nvCxnSpPr>
        <p:spPr>
          <a:xfrm>
            <a:off x="5412265" y="9676021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4" name="Straight Connector 203"/>
          <p:cNvCxnSpPr/>
          <p:nvPr userDrawn="1"/>
        </p:nvCxnSpPr>
        <p:spPr>
          <a:xfrm>
            <a:off x="2594155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" name="TextBox 93"/>
          <p:cNvSpPr txBox="1"/>
          <p:nvPr userDrawn="1"/>
        </p:nvSpPr>
        <p:spPr>
          <a:xfrm>
            <a:off x="24974" y="84609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206" name="TextBox 94"/>
          <p:cNvSpPr txBox="1"/>
          <p:nvPr userDrawn="1"/>
        </p:nvSpPr>
        <p:spPr>
          <a:xfrm>
            <a:off x="24974" y="58701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207" name="TextBox 95"/>
          <p:cNvSpPr txBox="1"/>
          <p:nvPr userDrawn="1"/>
        </p:nvSpPr>
        <p:spPr>
          <a:xfrm>
            <a:off x="24974" y="3626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208" name="TextBox 96"/>
          <p:cNvSpPr txBox="1"/>
          <p:nvPr userDrawn="1"/>
        </p:nvSpPr>
        <p:spPr>
          <a:xfrm>
            <a:off x="24974" y="1340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209" name="Straight Connector 208"/>
          <p:cNvCxnSpPr/>
          <p:nvPr userDrawn="1"/>
        </p:nvCxnSpPr>
        <p:spPr>
          <a:xfrm rot="16200000">
            <a:off x="210732" y="242092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Straight Connector 209"/>
          <p:cNvCxnSpPr/>
          <p:nvPr userDrawn="1"/>
        </p:nvCxnSpPr>
        <p:spPr>
          <a:xfrm rot="16200000">
            <a:off x="213113" y="7069128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120"/>
          <p:cNvSpPr txBox="1"/>
          <p:nvPr userDrawn="1"/>
        </p:nvSpPr>
        <p:spPr>
          <a:xfrm>
            <a:off x="14020800" y="9353550"/>
            <a:ext cx="68320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20A8996-2213-41E6-A6F3-5BFDEEB18271}" type="slidenum">
              <a:rPr lang="en-US" sz="1000" b="1" smtClean="0">
                <a:latin typeface="Arial" pitchFamily="34" charset="0"/>
                <a:cs typeface="Arial" pitchFamily="34" charset="0"/>
              </a:rPr>
              <a:pPr/>
              <a:t>‹#›</a:t>
            </a:fld>
            <a:r>
              <a:rPr lang="en-US" sz="1000" b="1" dirty="0" smtClean="0">
                <a:latin typeface="Arial" pitchFamily="34" charset="0"/>
                <a:cs typeface="Arial" pitchFamily="34" charset="0"/>
              </a:rPr>
              <a:t> OF 2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5" r:id="rId2"/>
  </p:sldLayoutIdLst>
  <p:txStyles>
    <p:titleStyle>
      <a:lvl1pPr algn="ctr" defTabSz="1463040" rtl="0" eaLnBrk="1" latinLnBrk="0" hangingPunct="1">
        <a:spcBef>
          <a:spcPct val="0"/>
        </a:spcBef>
        <a:buNone/>
        <a:defRPr sz="7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1463040" rtl="0" eaLnBrk="1" latinLnBrk="0" hangingPunct="1">
        <a:spcBef>
          <a:spcPct val="20000"/>
        </a:spcBef>
        <a:buFont typeface="Arial" pitchFamily="34" charset="0"/>
        <a:buChar char="•"/>
        <a:defRPr sz="5100" kern="1200">
          <a:solidFill>
            <a:schemeClr val="tx1"/>
          </a:solidFill>
          <a:latin typeface="+mn-lt"/>
          <a:ea typeface="+mn-ea"/>
          <a:cs typeface="+mn-cs"/>
        </a:defRPr>
      </a:lvl1pPr>
      <a:lvl2pPr marL="1188720" indent="-457200" algn="l" defTabSz="1463040" rtl="0" eaLnBrk="1" latinLnBrk="0" hangingPunct="1">
        <a:spcBef>
          <a:spcPct val="20000"/>
        </a:spcBef>
        <a:buFont typeface="Arial" pitchFamily="34" charset="0"/>
        <a:buChar char="–"/>
        <a:defRPr sz="45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800" kern="1200">
          <a:solidFill>
            <a:schemeClr val="tx1"/>
          </a:solidFill>
          <a:latin typeface="+mn-lt"/>
          <a:ea typeface="+mn-ea"/>
          <a:cs typeface="+mn-cs"/>
        </a:defRPr>
      </a:lvl3pPr>
      <a:lvl4pPr marL="2560320" indent="-365760" algn="l" defTabSz="1463040" rtl="0" eaLnBrk="1" latinLnBrk="0" hangingPunct="1">
        <a:spcBef>
          <a:spcPct val="20000"/>
        </a:spcBef>
        <a:buFont typeface="Arial" pitchFamily="34" charset="0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4pPr>
      <a:lvl5pPr marL="3291840" indent="-365760" algn="l" defTabSz="1463040" rtl="0" eaLnBrk="1" latinLnBrk="0" hangingPunct="1">
        <a:spcBef>
          <a:spcPct val="20000"/>
        </a:spcBef>
        <a:buFont typeface="Arial" pitchFamily="34" charset="0"/>
        <a:buChar char="»"/>
        <a:defRPr sz="3200" kern="1200">
          <a:solidFill>
            <a:schemeClr val="tx1"/>
          </a:solidFill>
          <a:latin typeface="+mn-lt"/>
          <a:ea typeface="+mn-ea"/>
          <a:cs typeface="+mn-cs"/>
        </a:defRPr>
      </a:lvl5pPr>
      <a:lvl6pPr marL="402336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6pPr>
      <a:lvl7pPr marL="475488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7pPr>
      <a:lvl8pPr marL="548640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8pPr>
      <a:lvl9pPr marL="621792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2pPr>
      <a:lvl3pPr marL="146304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3pPr>
      <a:lvl4pPr marL="219456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4pPr>
      <a:lvl5pPr marL="292608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5pPr>
      <a:lvl6pPr marL="365760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6pPr>
      <a:lvl7pPr marL="438912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7pPr>
      <a:lvl8pPr marL="512064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8pPr>
      <a:lvl9pPr marL="585216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1404599" y="8977315"/>
            <a:ext cx="42479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XXXXX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3013982" y="8977315"/>
            <a:ext cx="862417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008-00002-301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4868526" y="8977315"/>
            <a:ext cx="4328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810874" y="9424985"/>
            <a:ext cx="370294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NONE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1913932" y="7917875"/>
            <a:ext cx="1641475" cy="4616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SCHEMATIC, TEST CABLE,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FUEL PUMP, REMOTE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FIERO GT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7584293" y="7981952"/>
            <a:ext cx="71013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P. ROMSKY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460693" y="7986714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7581900" y="8283675"/>
            <a:ext cx="71013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P. ROMSKY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9458299" y="8288437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7578725" y="8597900"/>
            <a:ext cx="71013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P. ROMSKY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9455124" y="8602662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9951720" y="891540"/>
            <a:ext cx="4328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0464698" y="891540"/>
            <a:ext cx="4328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10769861" y="891540"/>
            <a:ext cx="1056379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INITIAL RELEASE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3327788" y="891540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14561820" y="891540"/>
            <a:ext cx="26289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PAR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12649200" y="6480614"/>
            <a:ext cx="44082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NOTES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12115800" y="4267200"/>
            <a:ext cx="1471557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CONTENTS</a:t>
            </a:r>
          </a:p>
          <a:p>
            <a:pPr>
              <a:tabLst>
                <a:tab pos="800100" algn="l"/>
              </a:tabLst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SHEET	FUNCTION</a:t>
            </a:r>
          </a:p>
          <a:p>
            <a:pPr marL="800100" indent="-800100"/>
            <a:r>
              <a:rPr lang="en-US" sz="1000" dirty="0" smtClean="0">
                <a:latin typeface="Arial" pitchFamily="34" charset="0"/>
                <a:cs typeface="Arial" pitchFamily="34" charset="0"/>
              </a:rPr>
              <a:t>1	NOTES</a:t>
            </a:r>
          </a:p>
          <a:p>
            <a:pPr marL="800100" indent="-800100">
              <a:buAutoNum type="arabicPlain" startAt="2"/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CABLE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910564" y="881151"/>
            <a:ext cx="717055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TWISTED PAIRS/TRIOS ARE INDICATED WITH THE        SYMBOL.  NO TWISTED PAIRS/TRIOS ARE IN THIS DESIGN.</a:t>
            </a:r>
          </a:p>
        </p:txBody>
      </p:sp>
      <p:grpSp>
        <p:nvGrpSpPr>
          <p:cNvPr id="57" name="Group 56"/>
          <p:cNvGrpSpPr/>
          <p:nvPr/>
        </p:nvGrpSpPr>
        <p:grpSpPr>
          <a:xfrm>
            <a:off x="4132266" y="881150"/>
            <a:ext cx="166721" cy="186527"/>
            <a:chOff x="3731419" y="2651923"/>
            <a:chExt cx="240505" cy="269077"/>
          </a:xfrm>
        </p:grpSpPr>
        <p:grpSp>
          <p:nvGrpSpPr>
            <p:cNvPr id="58" name="Group 35"/>
            <p:cNvGrpSpPr/>
            <p:nvPr/>
          </p:nvGrpSpPr>
          <p:grpSpPr>
            <a:xfrm>
              <a:off x="3782213" y="2651923"/>
              <a:ext cx="128588" cy="269077"/>
              <a:chOff x="1987550" y="1568450"/>
              <a:chExt cx="128588" cy="269077"/>
            </a:xfrm>
          </p:grpSpPr>
          <p:sp>
            <p:nvSpPr>
              <p:cNvPr id="61" name="Arc 60"/>
              <p:cNvSpPr/>
              <p:nvPr/>
            </p:nvSpPr>
            <p:spPr>
              <a:xfrm flipH="1">
                <a:off x="1987550" y="1568450"/>
                <a:ext cx="127000" cy="127000"/>
              </a:xfrm>
              <a:prstGeom prst="arc">
                <a:avLst>
                  <a:gd name="adj1" fmla="val 10867398"/>
                  <a:gd name="adj2" fmla="val 0"/>
                </a:avLst>
              </a:prstGeom>
              <a:ln w="12700">
                <a:solidFill>
                  <a:schemeClr val="tx1"/>
                </a:solidFill>
                <a:tailEnd type="none" w="med" len="lg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Arc 61"/>
              <p:cNvSpPr/>
              <p:nvPr/>
            </p:nvSpPr>
            <p:spPr>
              <a:xfrm flipH="1" flipV="1">
                <a:off x="1987550" y="1710527"/>
                <a:ext cx="127000" cy="127000"/>
              </a:xfrm>
              <a:prstGeom prst="arc">
                <a:avLst>
                  <a:gd name="adj1" fmla="val 10867398"/>
                  <a:gd name="adj2" fmla="val 0"/>
                </a:avLst>
              </a:prstGeom>
              <a:ln w="12700">
                <a:solidFill>
                  <a:schemeClr val="tx1"/>
                </a:solidFill>
                <a:tailEnd type="none" w="med" len="lg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63" name="Straight Connector 62"/>
              <p:cNvCxnSpPr/>
              <p:nvPr/>
            </p:nvCxnSpPr>
            <p:spPr>
              <a:xfrm>
                <a:off x="1990725" y="1622425"/>
                <a:ext cx="125413" cy="157163"/>
              </a:xfrm>
              <a:prstGeom prst="line">
                <a:avLst/>
              </a:prstGeom>
              <a:ln w="12700">
                <a:solidFill>
                  <a:schemeClr val="tx1"/>
                </a:solidFill>
                <a:tailEnd type="none" w="med" len="lg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" name="Straight Connector 63"/>
              <p:cNvCxnSpPr>
                <a:stCxn id="61" idx="0"/>
                <a:endCxn id="62" idx="2"/>
              </p:cNvCxnSpPr>
              <p:nvPr/>
            </p:nvCxnSpPr>
            <p:spPr>
              <a:xfrm flipH="1">
                <a:off x="1987550" y="1630705"/>
                <a:ext cx="126988" cy="143322"/>
              </a:xfrm>
              <a:prstGeom prst="line">
                <a:avLst/>
              </a:prstGeom>
              <a:ln w="12700">
                <a:solidFill>
                  <a:schemeClr val="tx1"/>
                </a:solidFill>
                <a:tailEnd type="none" w="med" len="lg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59" name="Straight Connector 58"/>
            <p:cNvCxnSpPr/>
            <p:nvPr/>
          </p:nvCxnSpPr>
          <p:spPr>
            <a:xfrm>
              <a:off x="3743324" y="2712247"/>
              <a:ext cx="228600" cy="0"/>
            </a:xfrm>
            <a:prstGeom prst="line">
              <a:avLst/>
            </a:prstGeom>
            <a:ln w="127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Connector 59"/>
            <p:cNvCxnSpPr/>
            <p:nvPr/>
          </p:nvCxnSpPr>
          <p:spPr>
            <a:xfrm>
              <a:off x="3731419" y="2864647"/>
              <a:ext cx="228600" cy="0"/>
            </a:xfrm>
            <a:prstGeom prst="line">
              <a:avLst/>
            </a:prstGeom>
            <a:ln w="127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5" name="TextBox 64"/>
          <p:cNvSpPr txBox="1"/>
          <p:nvPr/>
        </p:nvSpPr>
        <p:spPr>
          <a:xfrm>
            <a:off x="597829" y="515047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66" name="TextBox 65"/>
          <p:cNvSpPr txBox="1"/>
          <p:nvPr/>
        </p:nvSpPr>
        <p:spPr>
          <a:xfrm>
            <a:off x="908024" y="451226"/>
            <a:ext cx="767389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THIS DRAWING IS AN ELECTRICAL SCHEMATIC NOT A WIRING DIAGRAM.  THE CONNECTIONS REPRESENT ELECTRICAL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CIRCUITRY, NOT ACTUAL WIRING.  HOWEVER, SOME WIRING SCHEMES CAN BE INFERRED FROM THIS DRAWING.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910564" y="1173250"/>
            <a:ext cx="740138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SIGNAL FLOW ARROWS            SHOW THE PATH FROM SOURCE TO LOAD AND NOT NECESSARILY CURRENT FLOW.</a:t>
            </a:r>
          </a:p>
        </p:txBody>
      </p:sp>
      <p:grpSp>
        <p:nvGrpSpPr>
          <p:cNvPr id="68" name="Group 67"/>
          <p:cNvGrpSpPr/>
          <p:nvPr/>
        </p:nvGrpSpPr>
        <p:grpSpPr>
          <a:xfrm>
            <a:off x="2536164" y="1311680"/>
            <a:ext cx="304800" cy="0"/>
            <a:chOff x="2209800" y="3810000"/>
            <a:chExt cx="304800" cy="0"/>
          </a:xfrm>
        </p:grpSpPr>
        <p:cxnSp>
          <p:nvCxnSpPr>
            <p:cNvPr id="69" name="Straight Connector 68"/>
            <p:cNvCxnSpPr/>
            <p:nvPr/>
          </p:nvCxnSpPr>
          <p:spPr>
            <a:xfrm>
              <a:off x="2209800" y="3810000"/>
              <a:ext cx="304800" cy="0"/>
            </a:xfrm>
            <a:prstGeom prst="line">
              <a:avLst/>
            </a:prstGeom>
            <a:ln w="127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Arrow Connector 69"/>
            <p:cNvCxnSpPr/>
            <p:nvPr/>
          </p:nvCxnSpPr>
          <p:spPr>
            <a:xfrm>
              <a:off x="2314575" y="3810000"/>
              <a:ext cx="116681" cy="0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triangl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1" name="TextBox 70"/>
          <p:cNvSpPr txBox="1"/>
          <p:nvPr/>
        </p:nvSpPr>
        <p:spPr>
          <a:xfrm>
            <a:off x="914400" y="1447800"/>
            <a:ext cx="624882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SIGNALS IDENTIFIED AS ‘NC’ ARE NO CONNECTS AND ARE NOT TIED TOGETHER ELECTRICALLY.</a:t>
            </a:r>
          </a:p>
        </p:txBody>
      </p:sp>
      <p:sp>
        <p:nvSpPr>
          <p:cNvPr id="81" name="TextBox 80"/>
          <p:cNvSpPr txBox="1"/>
          <p:nvPr/>
        </p:nvSpPr>
        <p:spPr>
          <a:xfrm>
            <a:off x="902625" y="1635661"/>
            <a:ext cx="4732386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PREFIX ALL REFERENCE DESIGNATORS WITH NEXT HIGHER ASSEMBLY.</a:t>
            </a:r>
          </a:p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584200" y="1760541"/>
            <a:ext cx="29046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 5</a:t>
            </a:r>
          </a:p>
        </p:txBody>
      </p:sp>
      <p:sp>
        <p:nvSpPr>
          <p:cNvPr id="94" name="TextBox 93"/>
          <p:cNvSpPr txBox="1"/>
          <p:nvPr/>
        </p:nvSpPr>
        <p:spPr>
          <a:xfrm>
            <a:off x="575200" y="871541"/>
            <a:ext cx="29046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 2</a:t>
            </a:r>
          </a:p>
        </p:txBody>
      </p:sp>
      <p:sp>
        <p:nvSpPr>
          <p:cNvPr id="95" name="TextBox 94"/>
          <p:cNvSpPr txBox="1"/>
          <p:nvPr/>
        </p:nvSpPr>
        <p:spPr>
          <a:xfrm>
            <a:off x="601004" y="1163479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96" name="TextBox 95"/>
          <p:cNvSpPr txBox="1"/>
          <p:nvPr/>
        </p:nvSpPr>
        <p:spPr>
          <a:xfrm>
            <a:off x="610529" y="1450340"/>
            <a:ext cx="2551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49" name="TextBox 55"/>
          <p:cNvSpPr txBox="1"/>
          <p:nvPr/>
        </p:nvSpPr>
        <p:spPr>
          <a:xfrm>
            <a:off x="6477000" y="7239000"/>
            <a:ext cx="183736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SEE SEPARTE PARTS LIST</a:t>
            </a:r>
          </a:p>
        </p:txBody>
      </p:sp>
      <p:sp>
        <p:nvSpPr>
          <p:cNvPr id="50" name="TextBox 12"/>
          <p:cNvSpPr txBox="1"/>
          <p:nvPr/>
        </p:nvSpPr>
        <p:spPr>
          <a:xfrm>
            <a:off x="6262689" y="7896222"/>
            <a:ext cx="86241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008-00002-101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1" name="TextBox 13"/>
          <p:cNvSpPr txBox="1"/>
          <p:nvPr/>
        </p:nvSpPr>
        <p:spPr>
          <a:xfrm>
            <a:off x="5465127" y="7891459"/>
            <a:ext cx="192360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W1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Box 10"/>
          <p:cNvSpPr txBox="1"/>
          <p:nvPr/>
        </p:nvSpPr>
        <p:spPr>
          <a:xfrm>
            <a:off x="12660425" y="8522028"/>
            <a:ext cx="418384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CABLE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1404599" y="8977315"/>
            <a:ext cx="42479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XXXXX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3013983" y="8977315"/>
            <a:ext cx="86241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008-00002-301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4868526" y="8977315"/>
            <a:ext cx="4328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10874" y="9424985"/>
            <a:ext cx="370294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NONE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9951720" y="891540"/>
            <a:ext cx="4328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10464698" y="891540"/>
            <a:ext cx="4328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0769861" y="891540"/>
            <a:ext cx="1056379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INITIAL RELEASE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13327788" y="891540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14561820" y="891540"/>
            <a:ext cx="26289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PAR</a:t>
            </a:r>
          </a:p>
        </p:txBody>
      </p:sp>
      <p:cxnSp>
        <p:nvCxnSpPr>
          <p:cNvPr id="304" name="Straight Connector 303"/>
          <p:cNvCxnSpPr/>
          <p:nvPr/>
        </p:nvCxnSpPr>
        <p:spPr>
          <a:xfrm>
            <a:off x="4166326" y="5029200"/>
            <a:ext cx="334645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7" name="TextBox 306"/>
          <p:cNvSpPr txBox="1"/>
          <p:nvPr/>
        </p:nvSpPr>
        <p:spPr>
          <a:xfrm>
            <a:off x="2517533" y="4767350"/>
            <a:ext cx="1733168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TO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REMOTE FUEL PUMP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JACK ON ALDL ADAPTER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308" name="Straight Connector 307"/>
          <p:cNvCxnSpPr/>
          <p:nvPr/>
        </p:nvCxnSpPr>
        <p:spPr>
          <a:xfrm flipH="1">
            <a:off x="7438164" y="4395788"/>
            <a:ext cx="104777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9" name="Straight Connector 308"/>
          <p:cNvCxnSpPr/>
          <p:nvPr/>
        </p:nvCxnSpPr>
        <p:spPr>
          <a:xfrm>
            <a:off x="7640572" y="4398169"/>
            <a:ext cx="102392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0" name="Straight Connector 309"/>
          <p:cNvCxnSpPr/>
          <p:nvPr/>
        </p:nvCxnSpPr>
        <p:spPr>
          <a:xfrm>
            <a:off x="7509603" y="4326728"/>
            <a:ext cx="1524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1" name="Oval 310"/>
          <p:cNvSpPr>
            <a:spLocks noChangeAspect="1"/>
          </p:cNvSpPr>
          <p:nvPr/>
        </p:nvSpPr>
        <p:spPr>
          <a:xfrm>
            <a:off x="7523891" y="4383881"/>
            <a:ext cx="25361" cy="25361"/>
          </a:xfrm>
          <a:prstGeom prst="ellipse">
            <a:avLst/>
          </a:prstGeom>
          <a:solidFill>
            <a:schemeClr val="tx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3" name="Oval 312"/>
          <p:cNvSpPr>
            <a:spLocks noChangeAspect="1"/>
          </p:cNvSpPr>
          <p:nvPr/>
        </p:nvSpPr>
        <p:spPr>
          <a:xfrm>
            <a:off x="7628671" y="4383877"/>
            <a:ext cx="25361" cy="25361"/>
          </a:xfrm>
          <a:prstGeom prst="ellipse">
            <a:avLst/>
          </a:prstGeom>
          <a:solidFill>
            <a:schemeClr val="tx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5" name="Straight Connector 314"/>
          <p:cNvCxnSpPr/>
          <p:nvPr/>
        </p:nvCxnSpPr>
        <p:spPr>
          <a:xfrm>
            <a:off x="7588184" y="4255294"/>
            <a:ext cx="0" cy="762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6" name="Straight Connector 315"/>
          <p:cNvCxnSpPr/>
          <p:nvPr/>
        </p:nvCxnSpPr>
        <p:spPr>
          <a:xfrm>
            <a:off x="7511983" y="4476750"/>
            <a:ext cx="0" cy="55245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7" name="Straight Connector 316"/>
          <p:cNvCxnSpPr/>
          <p:nvPr/>
        </p:nvCxnSpPr>
        <p:spPr>
          <a:xfrm>
            <a:off x="7666771" y="4476750"/>
            <a:ext cx="0" cy="55245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8" name="Straight Connector 317"/>
          <p:cNvCxnSpPr/>
          <p:nvPr/>
        </p:nvCxnSpPr>
        <p:spPr>
          <a:xfrm>
            <a:off x="9353551" y="5022850"/>
            <a:ext cx="1609815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19" name="Group 318"/>
          <p:cNvGrpSpPr/>
          <p:nvPr/>
        </p:nvGrpSpPr>
        <p:grpSpPr>
          <a:xfrm>
            <a:off x="10892006" y="4969986"/>
            <a:ext cx="88106" cy="114301"/>
            <a:chOff x="6243638" y="3974306"/>
            <a:chExt cx="88106" cy="114301"/>
          </a:xfrm>
        </p:grpSpPr>
        <p:cxnSp>
          <p:nvCxnSpPr>
            <p:cNvPr id="320" name="Straight Connector 319"/>
            <p:cNvCxnSpPr/>
            <p:nvPr/>
          </p:nvCxnSpPr>
          <p:spPr>
            <a:xfrm>
              <a:off x="6246019" y="3974306"/>
              <a:ext cx="85725" cy="52388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1" name="Straight Connector 320"/>
            <p:cNvCxnSpPr/>
            <p:nvPr/>
          </p:nvCxnSpPr>
          <p:spPr>
            <a:xfrm flipH="1">
              <a:off x="6243638" y="4036219"/>
              <a:ext cx="85725" cy="52388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22" name="TextBox 321"/>
          <p:cNvSpPr txBox="1"/>
          <p:nvPr/>
        </p:nvSpPr>
        <p:spPr>
          <a:xfrm>
            <a:off x="11018051" y="4907714"/>
            <a:ext cx="1021433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TO POSITIVE 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LUG ON 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BATTERY</a:t>
            </a:r>
          </a:p>
        </p:txBody>
      </p:sp>
      <p:sp>
        <p:nvSpPr>
          <p:cNvPr id="323" name="TextBox 322"/>
          <p:cNvSpPr txBox="1"/>
          <p:nvPr/>
        </p:nvSpPr>
        <p:spPr>
          <a:xfrm>
            <a:off x="10602034" y="4419600"/>
            <a:ext cx="62549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E1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CLAMP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(RED)</a:t>
            </a:r>
          </a:p>
          <a:p>
            <a:pPr algn="ctr"/>
            <a:endParaRPr lang="en-US" sz="1000" dirty="0" err="1" smtClean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324" name="Group 323"/>
          <p:cNvGrpSpPr/>
          <p:nvPr/>
        </p:nvGrpSpPr>
        <p:grpSpPr>
          <a:xfrm flipH="1">
            <a:off x="4158706" y="4975860"/>
            <a:ext cx="88106" cy="114301"/>
            <a:chOff x="6243638" y="3974306"/>
            <a:chExt cx="88106" cy="114301"/>
          </a:xfrm>
        </p:grpSpPr>
        <p:cxnSp>
          <p:nvCxnSpPr>
            <p:cNvPr id="325" name="Straight Connector 324"/>
            <p:cNvCxnSpPr/>
            <p:nvPr/>
          </p:nvCxnSpPr>
          <p:spPr>
            <a:xfrm>
              <a:off x="6246019" y="3974306"/>
              <a:ext cx="85725" cy="52388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6" name="Straight Connector 325"/>
            <p:cNvCxnSpPr/>
            <p:nvPr/>
          </p:nvCxnSpPr>
          <p:spPr>
            <a:xfrm flipH="1">
              <a:off x="6243638" y="4036219"/>
              <a:ext cx="85725" cy="52388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27" name="TextBox 326"/>
          <p:cNvSpPr txBox="1"/>
          <p:nvPr/>
        </p:nvSpPr>
        <p:spPr>
          <a:xfrm>
            <a:off x="3657600" y="4419600"/>
            <a:ext cx="1093569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P1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BANANA PLUG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(RED)</a:t>
            </a:r>
          </a:p>
        </p:txBody>
      </p:sp>
      <p:grpSp>
        <p:nvGrpSpPr>
          <p:cNvPr id="328" name="Group 327"/>
          <p:cNvGrpSpPr/>
          <p:nvPr/>
        </p:nvGrpSpPr>
        <p:grpSpPr>
          <a:xfrm>
            <a:off x="9084352" y="4967294"/>
            <a:ext cx="288249" cy="128589"/>
            <a:chOff x="4394200" y="2131219"/>
            <a:chExt cx="338138" cy="150844"/>
          </a:xfrm>
        </p:grpSpPr>
        <p:sp>
          <p:nvSpPr>
            <p:cNvPr id="329" name="Arc 328"/>
            <p:cNvSpPr/>
            <p:nvPr/>
          </p:nvSpPr>
          <p:spPr>
            <a:xfrm>
              <a:off x="4419599" y="2139188"/>
              <a:ext cx="142875" cy="142875"/>
            </a:xfrm>
            <a:prstGeom prst="arc">
              <a:avLst>
                <a:gd name="adj1" fmla="val 11987208"/>
                <a:gd name="adj2" fmla="val 0"/>
              </a:avLst>
            </a:prstGeom>
            <a:ln w="127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0" name="Arc 329"/>
            <p:cNvSpPr/>
            <p:nvPr/>
          </p:nvSpPr>
          <p:spPr>
            <a:xfrm flipH="1" flipV="1">
              <a:off x="4565650" y="2131219"/>
              <a:ext cx="142875" cy="142875"/>
            </a:xfrm>
            <a:prstGeom prst="arc">
              <a:avLst>
                <a:gd name="adj1" fmla="val 11332987"/>
                <a:gd name="adj2" fmla="val 0"/>
              </a:avLst>
            </a:prstGeom>
            <a:ln w="127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31" name="Group 830"/>
            <p:cNvGrpSpPr/>
            <p:nvPr/>
          </p:nvGrpSpPr>
          <p:grpSpPr>
            <a:xfrm>
              <a:off x="4394200" y="2173287"/>
              <a:ext cx="338138" cy="48418"/>
              <a:chOff x="1219200" y="4675187"/>
              <a:chExt cx="338138" cy="48418"/>
            </a:xfrm>
          </p:grpSpPr>
          <p:sp>
            <p:nvSpPr>
              <p:cNvPr id="332" name="Oval 331"/>
              <p:cNvSpPr/>
              <p:nvPr/>
            </p:nvSpPr>
            <p:spPr>
              <a:xfrm>
                <a:off x="1219200" y="4675187"/>
                <a:ext cx="46038" cy="4603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 sz="1000" dirty="0" smtClean="0">
                  <a:latin typeface="Arial" pitchFamily="34" charset="0"/>
                  <a:cs typeface="Arial" pitchFamily="34" charset="0"/>
                </a:endParaRPr>
              </a:p>
            </p:txBody>
          </p:sp>
          <p:sp>
            <p:nvSpPr>
              <p:cNvPr id="333" name="Oval 332"/>
              <p:cNvSpPr/>
              <p:nvPr/>
            </p:nvSpPr>
            <p:spPr>
              <a:xfrm>
                <a:off x="1511300" y="4677567"/>
                <a:ext cx="46038" cy="46038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 sz="1000" dirty="0" smtClean="0">
                  <a:latin typeface="Arial" pitchFamily="34" charset="0"/>
                  <a:cs typeface="Arial" pitchFamily="34" charset="0"/>
                </a:endParaRPr>
              </a:p>
            </p:txBody>
          </p:sp>
        </p:grpSp>
      </p:grpSp>
      <p:cxnSp>
        <p:nvCxnSpPr>
          <p:cNvPr id="334" name="Straight Connector 333"/>
          <p:cNvCxnSpPr/>
          <p:nvPr/>
        </p:nvCxnSpPr>
        <p:spPr>
          <a:xfrm>
            <a:off x="7665176" y="5027613"/>
            <a:ext cx="14351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5" name="TextBox 334"/>
          <p:cNvSpPr txBox="1"/>
          <p:nvPr/>
        </p:nvSpPr>
        <p:spPr>
          <a:xfrm>
            <a:off x="8782051" y="5053013"/>
            <a:ext cx="92365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F1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15A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FAST BLOW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FUSE</a:t>
            </a:r>
          </a:p>
        </p:txBody>
      </p:sp>
      <p:sp>
        <p:nvSpPr>
          <p:cNvPr id="336" name="Rectangle 335"/>
          <p:cNvSpPr/>
          <p:nvPr/>
        </p:nvSpPr>
        <p:spPr>
          <a:xfrm>
            <a:off x="8839200" y="4876800"/>
            <a:ext cx="823913" cy="8763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7" name="TextBox 336"/>
          <p:cNvSpPr txBox="1"/>
          <p:nvPr/>
        </p:nvSpPr>
        <p:spPr>
          <a:xfrm>
            <a:off x="8886831" y="4343400"/>
            <a:ext cx="718466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X1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FUSE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HOLDER</a:t>
            </a:r>
          </a:p>
        </p:txBody>
      </p:sp>
      <p:sp>
        <p:nvSpPr>
          <p:cNvPr id="338" name="TextBox 337"/>
          <p:cNvSpPr txBox="1"/>
          <p:nvPr/>
        </p:nvSpPr>
        <p:spPr>
          <a:xfrm>
            <a:off x="5309326" y="4823460"/>
            <a:ext cx="10599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16AWG (RED)</a:t>
            </a:r>
          </a:p>
        </p:txBody>
      </p:sp>
      <p:sp>
        <p:nvSpPr>
          <p:cNvPr id="339" name="TextBox 338"/>
          <p:cNvSpPr txBox="1"/>
          <p:nvPr/>
        </p:nvSpPr>
        <p:spPr>
          <a:xfrm>
            <a:off x="9637486" y="4823460"/>
            <a:ext cx="10599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16 AWG (RED)</a:t>
            </a:r>
          </a:p>
        </p:txBody>
      </p:sp>
      <p:sp>
        <p:nvSpPr>
          <p:cNvPr id="340" name="TextBox 339"/>
          <p:cNvSpPr txBox="1"/>
          <p:nvPr/>
        </p:nvSpPr>
        <p:spPr>
          <a:xfrm>
            <a:off x="7770586" y="4815840"/>
            <a:ext cx="10599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16 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>AWG (RED)</a:t>
            </a:r>
          </a:p>
        </p:txBody>
      </p:sp>
      <p:grpSp>
        <p:nvGrpSpPr>
          <p:cNvPr id="342" name="Group 341"/>
          <p:cNvGrpSpPr/>
          <p:nvPr/>
        </p:nvGrpSpPr>
        <p:grpSpPr>
          <a:xfrm rot="5400000">
            <a:off x="7547701" y="4431507"/>
            <a:ext cx="84004" cy="232055"/>
            <a:chOff x="5942545" y="3629026"/>
            <a:chExt cx="84004" cy="277851"/>
          </a:xfrm>
        </p:grpSpPr>
        <p:sp>
          <p:nvSpPr>
            <p:cNvPr id="343" name="Arc 342"/>
            <p:cNvSpPr/>
            <p:nvPr/>
          </p:nvSpPr>
          <p:spPr>
            <a:xfrm>
              <a:off x="5950744" y="3629026"/>
              <a:ext cx="75805" cy="106780"/>
            </a:xfrm>
            <a:prstGeom prst="arc">
              <a:avLst>
                <a:gd name="adj1" fmla="val 10985644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344" name="Straight Connector 343"/>
            <p:cNvCxnSpPr/>
            <p:nvPr/>
          </p:nvCxnSpPr>
          <p:spPr>
            <a:xfrm flipH="1">
              <a:off x="5942545" y="3676649"/>
              <a:ext cx="82020" cy="194728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5" name="Straight Connector 344"/>
            <p:cNvCxnSpPr>
              <a:stCxn id="343" idx="0"/>
            </p:cNvCxnSpPr>
            <p:nvPr/>
          </p:nvCxnSpPr>
          <p:spPr>
            <a:xfrm>
              <a:off x="5950784" y="3679965"/>
              <a:ext cx="73384" cy="1824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6" name="Arc 345"/>
            <p:cNvSpPr/>
            <p:nvPr/>
          </p:nvSpPr>
          <p:spPr>
            <a:xfrm rot="10800000">
              <a:off x="5945982" y="3800097"/>
              <a:ext cx="75805" cy="106780"/>
            </a:xfrm>
            <a:prstGeom prst="arc">
              <a:avLst>
                <a:gd name="adj1" fmla="val 10985644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347" name="Straight Connector 346"/>
          <p:cNvCxnSpPr/>
          <p:nvPr/>
        </p:nvCxnSpPr>
        <p:spPr>
          <a:xfrm>
            <a:off x="7438164" y="4395788"/>
            <a:ext cx="0" cy="78581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8" name="Straight Connector 347"/>
          <p:cNvCxnSpPr/>
          <p:nvPr/>
        </p:nvCxnSpPr>
        <p:spPr>
          <a:xfrm>
            <a:off x="7738202" y="4395788"/>
            <a:ext cx="0" cy="83343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Straight Connector 348"/>
          <p:cNvCxnSpPr/>
          <p:nvPr/>
        </p:nvCxnSpPr>
        <p:spPr>
          <a:xfrm>
            <a:off x="7664382" y="4476750"/>
            <a:ext cx="762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0" name="Straight Connector 349"/>
          <p:cNvCxnSpPr/>
          <p:nvPr/>
        </p:nvCxnSpPr>
        <p:spPr>
          <a:xfrm>
            <a:off x="7438164" y="4471987"/>
            <a:ext cx="7858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51" name="Group 350"/>
          <p:cNvGrpSpPr/>
          <p:nvPr/>
        </p:nvGrpSpPr>
        <p:grpSpPr>
          <a:xfrm rot="5400000">
            <a:off x="7548702" y="4761707"/>
            <a:ext cx="84004" cy="232055"/>
            <a:chOff x="5942545" y="3629026"/>
            <a:chExt cx="84004" cy="277851"/>
          </a:xfrm>
        </p:grpSpPr>
        <p:sp>
          <p:nvSpPr>
            <p:cNvPr id="352" name="Arc 351"/>
            <p:cNvSpPr/>
            <p:nvPr/>
          </p:nvSpPr>
          <p:spPr>
            <a:xfrm>
              <a:off x="5950744" y="3629026"/>
              <a:ext cx="75805" cy="106780"/>
            </a:xfrm>
            <a:prstGeom prst="arc">
              <a:avLst>
                <a:gd name="adj1" fmla="val 10985644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353" name="Straight Connector 352"/>
            <p:cNvCxnSpPr/>
            <p:nvPr/>
          </p:nvCxnSpPr>
          <p:spPr>
            <a:xfrm flipH="1">
              <a:off x="5942545" y="3676649"/>
              <a:ext cx="82020" cy="194728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4" name="Straight Connector 353"/>
            <p:cNvCxnSpPr>
              <a:stCxn id="352" idx="0"/>
            </p:cNvCxnSpPr>
            <p:nvPr/>
          </p:nvCxnSpPr>
          <p:spPr>
            <a:xfrm>
              <a:off x="5950784" y="3679965"/>
              <a:ext cx="73384" cy="1824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5" name="Arc 354"/>
            <p:cNvSpPr/>
            <p:nvPr/>
          </p:nvSpPr>
          <p:spPr>
            <a:xfrm rot="10800000">
              <a:off x="5945982" y="3800097"/>
              <a:ext cx="75805" cy="106780"/>
            </a:xfrm>
            <a:prstGeom prst="arc">
              <a:avLst>
                <a:gd name="adj1" fmla="val 10985644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37" name="TextBox 436"/>
          <p:cNvSpPr txBox="1"/>
          <p:nvPr/>
        </p:nvSpPr>
        <p:spPr>
          <a:xfrm>
            <a:off x="6952922" y="3390904"/>
            <a:ext cx="1285929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S1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SPST 15A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NORMALLY OPEN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PUSHBUTTON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SWITCH</a:t>
            </a:r>
          </a:p>
        </p:txBody>
      </p:sp>
      <p:sp>
        <p:nvSpPr>
          <p:cNvPr id="106" name="TextBox 105"/>
          <p:cNvSpPr txBox="1"/>
          <p:nvPr/>
        </p:nvSpPr>
        <p:spPr>
          <a:xfrm>
            <a:off x="7391400" y="2743200"/>
            <a:ext cx="37702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W1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09" name="Straight Arrow Connector 108"/>
          <p:cNvCxnSpPr/>
          <p:nvPr/>
        </p:nvCxnSpPr>
        <p:spPr>
          <a:xfrm rot="10800000">
            <a:off x="4572001" y="5026430"/>
            <a:ext cx="116681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Straight Arrow Connector 109"/>
          <p:cNvCxnSpPr/>
          <p:nvPr/>
        </p:nvCxnSpPr>
        <p:spPr>
          <a:xfrm rot="10800000">
            <a:off x="10649083" y="5016905"/>
            <a:ext cx="116681" cy="0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 w="12700">
          <a:solidFill>
            <a:schemeClr val="tx1"/>
          </a:solidFill>
        </a:ln>
      </a:spPr>
      <a:bodyPr rtlCol="0" anchor="ctr"/>
      <a:lstStyle>
        <a:defPPr algn="ctr">
          <a:defRPr sz="1000" dirty="0" smtClean="0">
            <a:latin typeface="Arial" pitchFamily="34" charset="0"/>
            <a:cs typeface="Arial" pitchFamily="34" charset="0"/>
          </a:defRPr>
        </a:defPPr>
      </a:lstStyle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spDef>
    <a:lnDef>
      <a:spPr>
        <a:ln w="12700">
          <a:solidFill>
            <a:schemeClr val="tx1"/>
          </a:solidFill>
          <a:tailEnd type="none" w="med" len="lg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sz="1000" dirty="0" smtClean="0">
            <a:latin typeface="Arial" pitchFamily="34" charset="0"/>
            <a:cs typeface="Arial" pitchFamily="34" charset="0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2393</TotalTime>
  <Words>214</Words>
  <Application>Microsoft Office PowerPoint</Application>
  <PresentationFormat>Custom</PresentationFormat>
  <Paragraphs>77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Paul</dc:creator>
  <cp:lastModifiedBy>Paul</cp:lastModifiedBy>
  <cp:revision>418</cp:revision>
  <dcterms:created xsi:type="dcterms:W3CDTF">2006-08-16T00:00:00Z</dcterms:created>
  <dcterms:modified xsi:type="dcterms:W3CDTF">2022-08-11T23:17:07Z</dcterms:modified>
</cp:coreProperties>
</file>

<file path=docProps/thumbnail.jpeg>
</file>