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8" r:id="rId2"/>
    <p:sldId id="267" r:id="rId3"/>
    <p:sldId id="269" r:id="rId4"/>
    <p:sldId id="270" r:id="rId5"/>
    <p:sldId id="271" r:id="rId6"/>
  </p:sldIdLst>
  <p:sldSz cx="15544800" cy="100584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5F"/>
    <a:srgbClr val="B00000"/>
    <a:srgbClr val="C49500"/>
    <a:srgbClr val="007033"/>
    <a:srgbClr val="6C0000"/>
    <a:srgbClr val="BC8F00"/>
    <a:srgbClr val="AF4F3F"/>
    <a:srgbClr val="7F6BB9"/>
    <a:srgbClr val="11FF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7" autoAdjust="0"/>
    <p:restoredTop sz="94548" autoAdjust="0"/>
  </p:normalViewPr>
  <p:slideViewPr>
    <p:cSldViewPr>
      <p:cViewPr varScale="1">
        <p:scale>
          <a:sx n="57" d="100"/>
          <a:sy n="57" d="100"/>
        </p:scale>
        <p:origin x="-1110" y="-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55374-E345-4256-B268-51232EF0A7A5}" type="datetimeFigureOut">
              <a:rPr lang="en-US" smtClean="0"/>
              <a:pPr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D56E-E6EF-4A00-BBDE-4ACBDB4BF3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FD56E-E6EF-4A00-BBDE-4ACBDB4BF36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oup 124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0" name="Isosceles Triangle 12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3" name="Straight Connector 132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6" name="Isosceles Triangle 135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41" name="Isosceles Triangle 14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4" name="Isosceles Triangle 14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5" name="Straight Connector 14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Rectangle 147"/>
          <p:cNvSpPr/>
          <p:nvPr userDrawn="1"/>
        </p:nvSpPr>
        <p:spPr>
          <a:xfrm>
            <a:off x="10370001" y="6721941"/>
            <a:ext cx="4800600" cy="29654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7552185" y="7626816"/>
            <a:ext cx="281940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24"/>
          <p:cNvSpPr txBox="1"/>
          <p:nvPr userDrawn="1"/>
        </p:nvSpPr>
        <p:spPr>
          <a:xfrm>
            <a:off x="7933185" y="7622053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APPROVALS</a:t>
            </a:r>
          </a:p>
        </p:txBody>
      </p:sp>
      <p:sp>
        <p:nvSpPr>
          <p:cNvPr id="159" name="Rectangle 158"/>
          <p:cNvSpPr/>
          <p:nvPr userDrawn="1"/>
        </p:nvSpPr>
        <p:spPr>
          <a:xfrm>
            <a:off x="5199133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Box 26"/>
          <p:cNvSpPr txBox="1"/>
          <p:nvPr userDrawn="1"/>
        </p:nvSpPr>
        <p:spPr>
          <a:xfrm>
            <a:off x="5510283" y="9455616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HIGHER ASSEMBLY</a:t>
            </a:r>
          </a:p>
        </p:txBody>
      </p:sp>
      <p:sp>
        <p:nvSpPr>
          <p:cNvPr id="164" name="Rectangle 163"/>
          <p:cNvSpPr/>
          <p:nvPr userDrawn="1"/>
        </p:nvSpPr>
        <p:spPr>
          <a:xfrm>
            <a:off x="2846459" y="7626816"/>
            <a:ext cx="2354580" cy="2057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Box 28"/>
          <p:cNvSpPr txBox="1"/>
          <p:nvPr userDrawn="1"/>
        </p:nvSpPr>
        <p:spPr>
          <a:xfrm>
            <a:off x="2846118" y="7633166"/>
            <a:ext cx="23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UNLESS OTHERWISE SPECIFIED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DIMENSIONS ARE IN MILLIMETERS</a:t>
            </a:r>
          </a:p>
        </p:txBody>
      </p:sp>
      <p:cxnSp>
        <p:nvCxnSpPr>
          <p:cNvPr id="166" name="Straight Connector 165"/>
          <p:cNvCxnSpPr/>
          <p:nvPr userDrawn="1"/>
        </p:nvCxnSpPr>
        <p:spPr>
          <a:xfrm>
            <a:off x="10371585" y="8779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71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2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73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74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79" name="Straight Connector 178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cxnSp>
        <p:nvCxnSpPr>
          <p:cNvPr id="181" name="Straight Connector 180"/>
          <p:cNvCxnSpPr/>
          <p:nvPr userDrawn="1"/>
        </p:nvCxnSpPr>
        <p:spPr>
          <a:xfrm>
            <a:off x="10371585" y="76363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48"/>
          <p:cNvSpPr txBox="1"/>
          <p:nvPr userDrawn="1"/>
        </p:nvSpPr>
        <p:spPr>
          <a:xfrm>
            <a:off x="10320785" y="76236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TITLE</a:t>
            </a:r>
          </a:p>
        </p:txBody>
      </p:sp>
      <p:sp>
        <p:nvSpPr>
          <p:cNvPr id="183" name="TextBox 49"/>
          <p:cNvSpPr txBox="1"/>
          <p:nvPr userDrawn="1"/>
        </p:nvSpPr>
        <p:spPr>
          <a:xfrm>
            <a:off x="10587485" y="6696541"/>
            <a:ext cx="3685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XYAXIS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– Romsky Consultation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Consortium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86" name="Straight Connector 185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89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90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91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92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93" name="Straight Connector 192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8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9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0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01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2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03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4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5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6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7" name="Straight Connector 206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14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5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6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7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8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19" name="Straight Connector 218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24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25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26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27" name="Straight Connector 226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 userDrawn="1"/>
        </p:nvCxnSpPr>
        <p:spPr>
          <a:xfrm>
            <a:off x="7567425" y="78554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 userDrawn="1"/>
        </p:nvCxnSpPr>
        <p:spPr>
          <a:xfrm>
            <a:off x="7559805" y="81602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 userDrawn="1"/>
        </p:nvCxnSpPr>
        <p:spPr>
          <a:xfrm>
            <a:off x="7559805" y="84650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 userDrawn="1"/>
        </p:nvCxnSpPr>
        <p:spPr>
          <a:xfrm>
            <a:off x="7567425" y="8769816"/>
            <a:ext cx="279781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 userDrawn="1"/>
        </p:nvCxnSpPr>
        <p:spPr>
          <a:xfrm>
            <a:off x="7559805" y="90746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 userDrawn="1"/>
        </p:nvCxnSpPr>
        <p:spPr>
          <a:xfrm>
            <a:off x="7559805" y="9379416"/>
            <a:ext cx="280543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06"/>
          <p:cNvSpPr txBox="1"/>
          <p:nvPr userDrawn="1"/>
        </p:nvSpPr>
        <p:spPr>
          <a:xfrm>
            <a:off x="9566718" y="761729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cxnSp>
        <p:nvCxnSpPr>
          <p:cNvPr id="236" name="Straight Connector 235"/>
          <p:cNvCxnSpPr/>
          <p:nvPr userDrawn="1"/>
        </p:nvCxnSpPr>
        <p:spPr>
          <a:xfrm>
            <a:off x="9304785" y="7626816"/>
            <a:ext cx="0" cy="176022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117"/>
          <p:cNvSpPr txBox="1"/>
          <p:nvPr userDrawn="1"/>
        </p:nvSpPr>
        <p:spPr>
          <a:xfrm>
            <a:off x="7491225" y="780207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DRAWN</a:t>
            </a:r>
          </a:p>
        </p:txBody>
      </p:sp>
      <p:sp>
        <p:nvSpPr>
          <p:cNvPr id="238" name="TextBox 118"/>
          <p:cNvSpPr txBox="1"/>
          <p:nvPr userDrawn="1"/>
        </p:nvSpPr>
        <p:spPr>
          <a:xfrm>
            <a:off x="7483789" y="8104495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CHECKED</a:t>
            </a:r>
          </a:p>
        </p:txBody>
      </p:sp>
      <p:sp>
        <p:nvSpPr>
          <p:cNvPr id="239" name="TextBox 119"/>
          <p:cNvSpPr txBox="1"/>
          <p:nvPr userDrawn="1"/>
        </p:nvSpPr>
        <p:spPr>
          <a:xfrm>
            <a:off x="7491593" y="8422154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sp>
        <p:nvSpPr>
          <p:cNvPr id="240" name="TextBox 121"/>
          <p:cNvSpPr txBox="1"/>
          <p:nvPr userDrawn="1"/>
        </p:nvSpPr>
        <p:spPr>
          <a:xfrm>
            <a:off x="3456059" y="7972891"/>
            <a:ext cx="559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.XXXX</a:t>
            </a:r>
          </a:p>
        </p:txBody>
      </p:sp>
      <p:sp>
        <p:nvSpPr>
          <p:cNvPr id="241" name="TextBox 122"/>
          <p:cNvSpPr txBox="1"/>
          <p:nvPr userDrawn="1"/>
        </p:nvSpPr>
        <p:spPr>
          <a:xfrm>
            <a:off x="3913259" y="7955667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± .1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.001</a:t>
            </a:r>
          </a:p>
          <a:p>
            <a:pPr marL="0" marR="0" indent="0" algn="l" defTabSz="14630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± .0001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Connector 241"/>
          <p:cNvCxnSpPr/>
          <p:nvPr userDrawn="1"/>
        </p:nvCxnSpPr>
        <p:spPr>
          <a:xfrm>
            <a:off x="2846459" y="86759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 userDrawn="1"/>
        </p:nvCxnSpPr>
        <p:spPr>
          <a:xfrm>
            <a:off x="2855984" y="8904595"/>
            <a:ext cx="2352675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126"/>
          <p:cNvSpPr txBox="1"/>
          <p:nvPr userDrawn="1"/>
        </p:nvSpPr>
        <p:spPr>
          <a:xfrm>
            <a:off x="3084584" y="8675995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THIRD ANGLE PROJECTIONS</a:t>
            </a:r>
          </a:p>
        </p:txBody>
      </p:sp>
      <p:sp>
        <p:nvSpPr>
          <p:cNvPr id="245" name="Oval 244"/>
          <p:cNvSpPr/>
          <p:nvPr userDrawn="1"/>
        </p:nvSpPr>
        <p:spPr>
          <a:xfrm>
            <a:off x="3303659" y="9055566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l 245"/>
          <p:cNvSpPr/>
          <p:nvPr userDrawn="1"/>
        </p:nvSpPr>
        <p:spPr>
          <a:xfrm>
            <a:off x="3386999" y="9141296"/>
            <a:ext cx="292896" cy="2928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7" name="Straight Connector 246"/>
          <p:cNvCxnSpPr/>
          <p:nvPr userDrawn="1"/>
        </p:nvCxnSpPr>
        <p:spPr>
          <a:xfrm>
            <a:off x="3532259" y="9212729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 userDrawn="1"/>
        </p:nvCxnSpPr>
        <p:spPr>
          <a:xfrm>
            <a:off x="3456059" y="9288929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 userDrawn="1"/>
        </p:nvCxnSpPr>
        <p:spPr>
          <a:xfrm>
            <a:off x="3629890" y="9288929"/>
            <a:ext cx="1345407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reeform 249"/>
          <p:cNvSpPr/>
          <p:nvPr userDrawn="1"/>
        </p:nvSpPr>
        <p:spPr>
          <a:xfrm>
            <a:off x="4098990" y="9055566"/>
            <a:ext cx="652469" cy="457200"/>
          </a:xfrm>
          <a:custGeom>
            <a:avLst/>
            <a:gdLst>
              <a:gd name="connsiteX0" fmla="*/ 0 w 652462"/>
              <a:gd name="connsiteY0" fmla="*/ 371475 h 438150"/>
              <a:gd name="connsiteX1" fmla="*/ 0 w 652462"/>
              <a:gd name="connsiteY1" fmla="*/ 76200 h 438150"/>
              <a:gd name="connsiteX2" fmla="*/ 652462 w 652462"/>
              <a:gd name="connsiteY2" fmla="*/ 0 h 438150"/>
              <a:gd name="connsiteX3" fmla="*/ 652462 w 652462"/>
              <a:gd name="connsiteY3" fmla="*/ 438150 h 438150"/>
              <a:gd name="connsiteX4" fmla="*/ 0 w 652462"/>
              <a:gd name="connsiteY4" fmla="*/ 371475 h 438150"/>
              <a:gd name="connsiteX0" fmla="*/ 0 w 652467"/>
              <a:gd name="connsiteY0" fmla="*/ 381001 h 447676"/>
              <a:gd name="connsiteX1" fmla="*/ 0 w 652467"/>
              <a:gd name="connsiteY1" fmla="*/ 85726 h 447676"/>
              <a:gd name="connsiteX2" fmla="*/ 652467 w 652467"/>
              <a:gd name="connsiteY2" fmla="*/ 0 h 447676"/>
              <a:gd name="connsiteX3" fmla="*/ 652462 w 652467"/>
              <a:gd name="connsiteY3" fmla="*/ 447676 h 447676"/>
              <a:gd name="connsiteX4" fmla="*/ 0 w 652467"/>
              <a:gd name="connsiteY4" fmla="*/ 381001 h 447676"/>
              <a:gd name="connsiteX0" fmla="*/ 0 w 652469"/>
              <a:gd name="connsiteY0" fmla="*/ 381001 h 457200"/>
              <a:gd name="connsiteX1" fmla="*/ 0 w 652469"/>
              <a:gd name="connsiteY1" fmla="*/ 85726 h 457200"/>
              <a:gd name="connsiteX2" fmla="*/ 652467 w 652469"/>
              <a:gd name="connsiteY2" fmla="*/ 0 h 457200"/>
              <a:gd name="connsiteX3" fmla="*/ 652467 w 652469"/>
              <a:gd name="connsiteY3" fmla="*/ 457200 h 457200"/>
              <a:gd name="connsiteX4" fmla="*/ 0 w 652469"/>
              <a:gd name="connsiteY4" fmla="*/ 38100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2469" h="457200">
                <a:moveTo>
                  <a:pt x="0" y="381001"/>
                </a:moveTo>
                <a:lnTo>
                  <a:pt x="0" y="85726"/>
                </a:lnTo>
                <a:lnTo>
                  <a:pt x="652467" y="0"/>
                </a:lnTo>
                <a:cubicBezTo>
                  <a:pt x="652465" y="149225"/>
                  <a:pt x="652469" y="307975"/>
                  <a:pt x="652467" y="457200"/>
                </a:cubicBezTo>
                <a:lnTo>
                  <a:pt x="0" y="381001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1" name="Straight Connector 250"/>
          <p:cNvCxnSpPr/>
          <p:nvPr userDrawn="1"/>
        </p:nvCxnSpPr>
        <p:spPr>
          <a:xfrm>
            <a:off x="3151261" y="9288929"/>
            <a:ext cx="290513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 userDrawn="1"/>
        </p:nvCxnSpPr>
        <p:spPr>
          <a:xfrm>
            <a:off x="3532259" y="9384179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 userDrawn="1"/>
        </p:nvCxnSpPr>
        <p:spPr>
          <a:xfrm>
            <a:off x="5199133" y="7855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 userDrawn="1"/>
        </p:nvCxnSpPr>
        <p:spPr>
          <a:xfrm>
            <a:off x="5199133" y="8084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 userDrawn="1"/>
        </p:nvCxnSpPr>
        <p:spPr>
          <a:xfrm>
            <a:off x="5199133" y="8312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 userDrawn="1"/>
        </p:nvCxnSpPr>
        <p:spPr>
          <a:xfrm>
            <a:off x="5199133" y="85412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 userDrawn="1"/>
        </p:nvCxnSpPr>
        <p:spPr>
          <a:xfrm>
            <a:off x="5199133" y="87698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 userDrawn="1"/>
        </p:nvCxnSpPr>
        <p:spPr>
          <a:xfrm>
            <a:off x="5199133" y="89984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 userDrawn="1"/>
        </p:nvCxnSpPr>
        <p:spPr>
          <a:xfrm>
            <a:off x="5199133" y="92270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 userDrawn="1"/>
        </p:nvCxnSpPr>
        <p:spPr>
          <a:xfrm>
            <a:off x="5199133" y="9455616"/>
            <a:ext cx="23622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 userDrawn="1"/>
        </p:nvCxnSpPr>
        <p:spPr>
          <a:xfrm>
            <a:off x="5961133" y="7626816"/>
            <a:ext cx="0" cy="182118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159"/>
          <p:cNvSpPr txBox="1"/>
          <p:nvPr userDrawn="1"/>
        </p:nvSpPr>
        <p:spPr>
          <a:xfrm>
            <a:off x="5328673" y="761919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ASSY</a:t>
            </a:r>
          </a:p>
        </p:txBody>
      </p:sp>
      <p:sp>
        <p:nvSpPr>
          <p:cNvPr id="263" name="TextBox 160"/>
          <p:cNvSpPr txBox="1"/>
          <p:nvPr userDrawn="1"/>
        </p:nvSpPr>
        <p:spPr>
          <a:xfrm>
            <a:off x="6329700" y="7616339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DRAWING</a:t>
            </a:r>
          </a:p>
        </p:txBody>
      </p:sp>
      <p:sp>
        <p:nvSpPr>
          <p:cNvPr id="264" name="TextBox 161"/>
          <p:cNvSpPr txBox="1"/>
          <p:nvPr userDrawn="1"/>
        </p:nvSpPr>
        <p:spPr>
          <a:xfrm>
            <a:off x="10587485" y="6918791"/>
            <a:ext cx="4406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53-3 Pine Hill Road, Estate 3, Hollis, NH 03054 USA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Phone:  1 + (603)</a:t>
            </a:r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 465-7225                       Mobile: 1 + (603) 732-3973 … 4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Internet:  http://www.paul.romsky.com</a:t>
            </a:r>
          </a:p>
          <a:p>
            <a:r>
              <a:rPr lang="en-US" sz="1000" baseline="0" dirty="0" smtClean="0">
                <a:latin typeface="Arial" pitchFamily="34" charset="0"/>
                <a:cs typeface="Arial" pitchFamily="34" charset="0"/>
              </a:rPr>
              <a:t>E-Mail:  romsk22@gmail.com                    Corp E-Mail:  paul@romsky.com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5" name="Straight Connector 264"/>
          <p:cNvCxnSpPr/>
          <p:nvPr userDrawn="1"/>
        </p:nvCxnSpPr>
        <p:spPr>
          <a:xfrm>
            <a:off x="3533431" y="8926977"/>
            <a:ext cx="0" cy="271461"/>
          </a:xfrm>
          <a:prstGeom prst="line">
            <a:avLst/>
          </a:prstGeom>
          <a:ln w="12700">
            <a:solidFill>
              <a:schemeClr val="tx1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 userDrawn="1"/>
        </p:nvSpPr>
        <p:spPr>
          <a:xfrm>
            <a:off x="389385" y="387816"/>
            <a:ext cx="14782800" cy="92964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 userDrawn="1"/>
        </p:nvGrpSpPr>
        <p:grpSpPr>
          <a:xfrm>
            <a:off x="7668867" y="73500"/>
            <a:ext cx="207169" cy="294424"/>
            <a:chOff x="7662863" y="66684"/>
            <a:chExt cx="207169" cy="294424"/>
          </a:xfrm>
        </p:grpSpPr>
        <p:sp>
          <p:nvSpPr>
            <p:cNvPr id="131" name="Isosceles Triangle 130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2" name="Straight Connector 131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 userDrawn="1"/>
        </p:nvGrpSpPr>
        <p:grpSpPr>
          <a:xfrm flipV="1">
            <a:off x="7671251" y="9686315"/>
            <a:ext cx="207169" cy="294424"/>
            <a:chOff x="7662863" y="66684"/>
            <a:chExt cx="207169" cy="294424"/>
          </a:xfrm>
        </p:grpSpPr>
        <p:sp>
          <p:nvSpPr>
            <p:cNvPr id="134" name="Isosceles Triangle 133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Straight Connector 134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 userDrawn="1"/>
        </p:nvGrpSpPr>
        <p:grpSpPr>
          <a:xfrm rot="16200000" flipV="1">
            <a:off x="15218929" y="4889994"/>
            <a:ext cx="207169" cy="294424"/>
            <a:chOff x="7662863" y="66684"/>
            <a:chExt cx="207169" cy="294424"/>
          </a:xfrm>
        </p:grpSpPr>
        <p:sp>
          <p:nvSpPr>
            <p:cNvPr id="137" name="Isosceles Triangle 136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8" name="Straight Connector 137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 userDrawn="1"/>
        </p:nvGrpSpPr>
        <p:grpSpPr>
          <a:xfrm rot="5400000" flipH="1" flipV="1">
            <a:off x="118688" y="4889998"/>
            <a:ext cx="207169" cy="294424"/>
            <a:chOff x="7662863" y="66684"/>
            <a:chExt cx="207169" cy="294424"/>
          </a:xfrm>
        </p:grpSpPr>
        <p:sp>
          <p:nvSpPr>
            <p:cNvPr id="140" name="Isosceles Triangle 139"/>
            <p:cNvSpPr/>
            <p:nvPr userDrawn="1"/>
          </p:nvSpPr>
          <p:spPr>
            <a:xfrm rot="10800000">
              <a:off x="7662863" y="190499"/>
              <a:ext cx="207169" cy="170609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315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630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1945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92608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5760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8912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12064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852160" algn="l" defTabSz="1463040" rtl="0" eaLnBrk="1" latinLnBrk="0" hangingPunct="1">
                <a:defRPr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1" name="Straight Connector 140"/>
            <p:cNvCxnSpPr/>
            <p:nvPr userDrawn="1"/>
          </p:nvCxnSpPr>
          <p:spPr>
            <a:xfrm>
              <a:off x="7770019" y="66684"/>
              <a:ext cx="0" cy="152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ctangle 141"/>
          <p:cNvSpPr/>
          <p:nvPr userDrawn="1"/>
        </p:nvSpPr>
        <p:spPr>
          <a:xfrm>
            <a:off x="10370001" y="8778239"/>
            <a:ext cx="4800600" cy="909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0" name="Straight Connector 149"/>
          <p:cNvCxnSpPr/>
          <p:nvPr userDrawn="1"/>
        </p:nvCxnSpPr>
        <p:spPr>
          <a:xfrm>
            <a:off x="10371585" y="9236541"/>
            <a:ext cx="48006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 userDrawn="1"/>
        </p:nvCxnSpPr>
        <p:spPr>
          <a:xfrm>
            <a:off x="10962135" y="877299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35"/>
          <p:cNvSpPr txBox="1"/>
          <p:nvPr userDrawn="1"/>
        </p:nvSpPr>
        <p:spPr>
          <a:xfrm>
            <a:off x="10441435" y="87475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SIZE</a:t>
            </a:r>
          </a:p>
        </p:txBody>
      </p:sp>
      <p:sp>
        <p:nvSpPr>
          <p:cNvPr id="153" name="TextBox 36"/>
          <p:cNvSpPr txBox="1"/>
          <p:nvPr userDrawn="1"/>
        </p:nvSpPr>
        <p:spPr>
          <a:xfrm>
            <a:off x="10496995" y="88809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4" name="TextBox 38"/>
          <p:cNvSpPr txBox="1"/>
          <p:nvPr userDrawn="1"/>
        </p:nvSpPr>
        <p:spPr>
          <a:xfrm>
            <a:off x="11152630" y="8747591"/>
            <a:ext cx="9525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CAGE CODE</a:t>
            </a:r>
          </a:p>
        </p:txBody>
      </p:sp>
      <p:sp>
        <p:nvSpPr>
          <p:cNvPr id="155" name="TextBox 39"/>
          <p:cNvSpPr txBox="1"/>
          <p:nvPr userDrawn="1"/>
        </p:nvSpPr>
        <p:spPr>
          <a:xfrm>
            <a:off x="12238485" y="8747591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DWG NO</a:t>
            </a:r>
          </a:p>
        </p:txBody>
      </p:sp>
      <p:sp>
        <p:nvSpPr>
          <p:cNvPr id="156" name="TextBox 40"/>
          <p:cNvSpPr txBox="1"/>
          <p:nvPr userDrawn="1"/>
        </p:nvSpPr>
        <p:spPr>
          <a:xfrm>
            <a:off x="14682717" y="874759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cxnSp>
        <p:nvCxnSpPr>
          <p:cNvPr id="157" name="Straight Connector 156"/>
          <p:cNvCxnSpPr/>
          <p:nvPr userDrawn="1"/>
        </p:nvCxnSpPr>
        <p:spPr>
          <a:xfrm>
            <a:off x="146387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 userDrawn="1"/>
        </p:nvCxnSpPr>
        <p:spPr>
          <a:xfrm>
            <a:off x="12276585" y="87793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 userDrawn="1"/>
        </p:nvCxnSpPr>
        <p:spPr>
          <a:xfrm>
            <a:off x="115907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44"/>
          <p:cNvSpPr txBox="1"/>
          <p:nvPr userDrawn="1"/>
        </p:nvSpPr>
        <p:spPr>
          <a:xfrm>
            <a:off x="10339835" y="9204791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SCALE</a:t>
            </a:r>
          </a:p>
        </p:txBody>
      </p:sp>
      <p:cxnSp>
        <p:nvCxnSpPr>
          <p:cNvPr id="161" name="Straight Connector 160"/>
          <p:cNvCxnSpPr/>
          <p:nvPr userDrawn="1"/>
        </p:nvCxnSpPr>
        <p:spPr>
          <a:xfrm>
            <a:off x="13571985" y="9236541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46"/>
          <p:cNvSpPr txBox="1"/>
          <p:nvPr userDrawn="1"/>
        </p:nvSpPr>
        <p:spPr>
          <a:xfrm>
            <a:off x="13571985" y="920479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SHEET</a:t>
            </a:r>
          </a:p>
        </p:txBody>
      </p:sp>
      <p:sp>
        <p:nvSpPr>
          <p:cNvPr id="166" name="Rectangle 165"/>
          <p:cNvSpPr/>
          <p:nvPr userDrawn="1"/>
        </p:nvSpPr>
        <p:spPr>
          <a:xfrm>
            <a:off x="9696450" y="387816"/>
            <a:ext cx="5478780" cy="6985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Box 51"/>
          <p:cNvSpPr txBox="1"/>
          <p:nvPr userDrawn="1"/>
        </p:nvSpPr>
        <p:spPr>
          <a:xfrm>
            <a:off x="11711444" y="387816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REVISION HISTORY</a:t>
            </a:r>
          </a:p>
        </p:txBody>
      </p:sp>
      <p:cxnSp>
        <p:nvCxnSpPr>
          <p:cNvPr id="168" name="Straight Connector 167"/>
          <p:cNvCxnSpPr/>
          <p:nvPr userDrawn="1"/>
        </p:nvCxnSpPr>
        <p:spPr>
          <a:xfrm>
            <a:off x="9702800" y="6164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 userDrawn="1"/>
        </p:nvCxnSpPr>
        <p:spPr>
          <a:xfrm>
            <a:off x="9696450" y="845016"/>
            <a:ext cx="5473700" cy="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57"/>
          <p:cNvSpPr txBox="1"/>
          <p:nvPr userDrawn="1"/>
        </p:nvSpPr>
        <p:spPr>
          <a:xfrm>
            <a:off x="9696450" y="61006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ZONE</a:t>
            </a:r>
          </a:p>
        </p:txBody>
      </p:sp>
      <p:sp>
        <p:nvSpPr>
          <p:cNvPr id="171" name="TextBox 58"/>
          <p:cNvSpPr txBox="1"/>
          <p:nvPr userDrawn="1"/>
        </p:nvSpPr>
        <p:spPr>
          <a:xfrm>
            <a:off x="10255250" y="61006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REV</a:t>
            </a:r>
          </a:p>
        </p:txBody>
      </p:sp>
      <p:sp>
        <p:nvSpPr>
          <p:cNvPr id="172" name="TextBox 59"/>
          <p:cNvSpPr txBox="1"/>
          <p:nvPr userDrawn="1"/>
        </p:nvSpPr>
        <p:spPr>
          <a:xfrm>
            <a:off x="11386094" y="610066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DESCRIPTION</a:t>
            </a:r>
          </a:p>
        </p:txBody>
      </p:sp>
      <p:sp>
        <p:nvSpPr>
          <p:cNvPr id="173" name="TextBox 60"/>
          <p:cNvSpPr txBox="1"/>
          <p:nvPr userDrawn="1"/>
        </p:nvSpPr>
        <p:spPr>
          <a:xfrm>
            <a:off x="13475644" y="610066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74" name="TextBox 61"/>
          <p:cNvSpPr txBox="1"/>
          <p:nvPr userDrawn="1"/>
        </p:nvSpPr>
        <p:spPr>
          <a:xfrm>
            <a:off x="14230350" y="610066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APPROVED</a:t>
            </a:r>
          </a:p>
        </p:txBody>
      </p:sp>
      <p:cxnSp>
        <p:nvCxnSpPr>
          <p:cNvPr id="175" name="Straight Connector 174"/>
          <p:cNvCxnSpPr/>
          <p:nvPr userDrawn="1"/>
        </p:nvCxnSpPr>
        <p:spPr>
          <a:xfrm>
            <a:off x="10229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 userDrawn="1"/>
        </p:nvCxnSpPr>
        <p:spPr>
          <a:xfrm>
            <a:off x="1070610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>
            <a:off x="141922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 userDrawn="1"/>
        </p:nvCxnSpPr>
        <p:spPr>
          <a:xfrm>
            <a:off x="13277850" y="616416"/>
            <a:ext cx="0" cy="457200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67"/>
          <p:cNvSpPr txBox="1"/>
          <p:nvPr userDrawn="1"/>
        </p:nvSpPr>
        <p:spPr>
          <a:xfrm>
            <a:off x="1233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0" name="TextBox 68"/>
          <p:cNvSpPr txBox="1"/>
          <p:nvPr userDrawn="1"/>
        </p:nvSpPr>
        <p:spPr>
          <a:xfrm>
            <a:off x="3900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1" name="TextBox 69"/>
          <p:cNvSpPr txBox="1"/>
          <p:nvPr userDrawn="1"/>
        </p:nvSpPr>
        <p:spPr>
          <a:xfrm>
            <a:off x="656790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2" name="TextBox 70"/>
          <p:cNvSpPr txBox="1"/>
          <p:nvPr userDrawn="1"/>
        </p:nvSpPr>
        <p:spPr>
          <a:xfrm>
            <a:off x="89999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83" name="TextBox 71"/>
          <p:cNvSpPr txBox="1"/>
          <p:nvPr userDrawn="1"/>
        </p:nvSpPr>
        <p:spPr>
          <a:xfrm>
            <a:off x="116841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4" name="TextBox 72"/>
          <p:cNvSpPr txBox="1"/>
          <p:nvPr userDrawn="1"/>
        </p:nvSpPr>
        <p:spPr>
          <a:xfrm>
            <a:off x="14101385" y="3781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85" name="TextBox 73"/>
          <p:cNvSpPr txBox="1"/>
          <p:nvPr userDrawn="1"/>
        </p:nvSpPr>
        <p:spPr>
          <a:xfrm>
            <a:off x="15187683" y="84650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86" name="TextBox 74"/>
          <p:cNvSpPr txBox="1"/>
          <p:nvPr userDrawn="1"/>
        </p:nvSpPr>
        <p:spPr>
          <a:xfrm>
            <a:off x="15187683" y="58742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87" name="TextBox 75"/>
          <p:cNvSpPr txBox="1"/>
          <p:nvPr userDrawn="1"/>
        </p:nvSpPr>
        <p:spPr>
          <a:xfrm>
            <a:off x="15187683" y="3630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8" name="TextBox 76"/>
          <p:cNvSpPr txBox="1"/>
          <p:nvPr userDrawn="1"/>
        </p:nvSpPr>
        <p:spPr>
          <a:xfrm>
            <a:off x="15187683" y="134466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189" name="Straight Connector 188"/>
          <p:cNvCxnSpPr/>
          <p:nvPr userDrawn="1"/>
        </p:nvCxnSpPr>
        <p:spPr>
          <a:xfrm>
            <a:off x="10476201" y="4253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 userDrawn="1"/>
        </p:nvCxnSpPr>
        <p:spPr>
          <a:xfrm>
            <a:off x="13020507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 userDrawn="1"/>
        </p:nvCxnSpPr>
        <p:spPr>
          <a:xfrm>
            <a:off x="5418585" y="4729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 userDrawn="1"/>
        </p:nvCxnSpPr>
        <p:spPr>
          <a:xfrm>
            <a:off x="2600475" y="4491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 userDrawn="1"/>
        </p:nvCxnSpPr>
        <p:spPr>
          <a:xfrm rot="16200000">
            <a:off x="15342445" y="2424975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 userDrawn="1"/>
        </p:nvCxnSpPr>
        <p:spPr>
          <a:xfrm rot="16200000">
            <a:off x="15344826" y="7073176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83"/>
          <p:cNvSpPr txBox="1"/>
          <p:nvPr userDrawn="1"/>
        </p:nvSpPr>
        <p:spPr>
          <a:xfrm>
            <a:off x="1227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6" name="TextBox 84"/>
          <p:cNvSpPr txBox="1"/>
          <p:nvPr userDrawn="1"/>
        </p:nvSpPr>
        <p:spPr>
          <a:xfrm>
            <a:off x="3894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7" name="TextBox 85"/>
          <p:cNvSpPr txBox="1"/>
          <p:nvPr userDrawn="1"/>
        </p:nvSpPr>
        <p:spPr>
          <a:xfrm>
            <a:off x="656158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98" name="TextBox 86"/>
          <p:cNvSpPr txBox="1"/>
          <p:nvPr userDrawn="1"/>
        </p:nvSpPr>
        <p:spPr>
          <a:xfrm>
            <a:off x="89936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9" name="TextBox 87"/>
          <p:cNvSpPr txBox="1"/>
          <p:nvPr userDrawn="1"/>
        </p:nvSpPr>
        <p:spPr>
          <a:xfrm>
            <a:off x="116778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00" name="TextBox 88"/>
          <p:cNvSpPr txBox="1"/>
          <p:nvPr userDrawn="1"/>
        </p:nvSpPr>
        <p:spPr>
          <a:xfrm>
            <a:off x="14095065" y="968203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cxnSp>
        <p:nvCxnSpPr>
          <p:cNvPr id="201" name="Straight Connector 200"/>
          <p:cNvCxnSpPr/>
          <p:nvPr userDrawn="1"/>
        </p:nvCxnSpPr>
        <p:spPr>
          <a:xfrm>
            <a:off x="10469881" y="9680784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 userDrawn="1"/>
        </p:nvCxnSpPr>
        <p:spPr>
          <a:xfrm>
            <a:off x="13014187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 userDrawn="1"/>
        </p:nvCxnSpPr>
        <p:spPr>
          <a:xfrm>
            <a:off x="5412265" y="9676021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 userDrawn="1"/>
        </p:nvCxnSpPr>
        <p:spPr>
          <a:xfrm>
            <a:off x="2594155" y="9673640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93"/>
          <p:cNvSpPr txBox="1"/>
          <p:nvPr userDrawn="1"/>
        </p:nvSpPr>
        <p:spPr>
          <a:xfrm>
            <a:off x="24974" y="84609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206" name="TextBox 94"/>
          <p:cNvSpPr txBox="1"/>
          <p:nvPr userDrawn="1"/>
        </p:nvSpPr>
        <p:spPr>
          <a:xfrm>
            <a:off x="24974" y="58701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07" name="TextBox 95"/>
          <p:cNvSpPr txBox="1"/>
          <p:nvPr userDrawn="1"/>
        </p:nvSpPr>
        <p:spPr>
          <a:xfrm>
            <a:off x="24974" y="3626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208" name="TextBox 96"/>
          <p:cNvSpPr txBox="1"/>
          <p:nvPr userDrawn="1"/>
        </p:nvSpPr>
        <p:spPr>
          <a:xfrm>
            <a:off x="24974" y="13406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</a:p>
        </p:txBody>
      </p:sp>
      <p:cxnSp>
        <p:nvCxnSpPr>
          <p:cNvPr id="209" name="Straight Connector 208"/>
          <p:cNvCxnSpPr/>
          <p:nvPr userDrawn="1"/>
        </p:nvCxnSpPr>
        <p:spPr>
          <a:xfrm rot="16200000">
            <a:off x="210732" y="2420927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 userDrawn="1"/>
        </p:nvCxnSpPr>
        <p:spPr>
          <a:xfrm rot="16200000">
            <a:off x="213113" y="7069128"/>
            <a:ext cx="0" cy="345281"/>
          </a:xfrm>
          <a:prstGeom prst="line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20"/>
          <p:cNvSpPr txBox="1"/>
          <p:nvPr userDrawn="1"/>
        </p:nvSpPr>
        <p:spPr>
          <a:xfrm>
            <a:off x="14020800" y="935355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0A8996-2213-41E6-A6F3-5BFDEEB18271}" type="slidenum">
              <a:rPr lang="en-US" sz="1000" b="1" smtClean="0">
                <a:latin typeface="Arial" pitchFamily="34" charset="0"/>
                <a:cs typeface="Arial" pitchFamily="34" charset="0"/>
              </a:rPr>
              <a:pPr/>
              <a:t>‹#›</a:t>
            </a:fld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18741" y="7891550"/>
            <a:ext cx="163185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ASSEMBLY, ADAPTER,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 ALDL 160 BAUD,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V1.6.0,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4293" y="7981952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60693" y="7986714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81900" y="8283675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58299" y="8288437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78725" y="8597900"/>
            <a:ext cx="71013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P. ROMSKY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5124" y="8602662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4851" y="7891467"/>
            <a:ext cx="61234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END ITEM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6989" y="7886704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649200" y="6480614"/>
            <a:ext cx="44082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115800" y="4267200"/>
            <a:ext cx="1878719" cy="107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CONTENTS</a:t>
            </a:r>
          </a:p>
          <a:p>
            <a:pPr>
              <a:tabLst>
                <a:tab pos="800100" algn="l"/>
              </a:tabLst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SHEET	FUNCTION</a:t>
            </a:r>
          </a:p>
          <a:p>
            <a:pPr marL="228600" indent="-228600">
              <a:buAutoNum type="arabicPlain"/>
              <a:tabLst>
                <a:tab pos="800100" algn="l"/>
              </a:tabLst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                 NOTES</a:t>
            </a:r>
          </a:p>
          <a:p>
            <a:pPr marL="800100" indent="-800100">
              <a:buAutoNum type="arabicPlain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ASSEMBLY</a:t>
            </a:r>
          </a:p>
          <a:p>
            <a:pPr marL="800100" indent="-800100">
              <a:buFontTx/>
              <a:buAutoNum type="arabicPlain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SUBASSEMBLIES</a:t>
            </a:r>
          </a:p>
          <a:p>
            <a:pPr marL="800100" indent="-800100">
              <a:buFontTx/>
              <a:buAutoNum type="arabicPlain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FABRICATION</a:t>
            </a:r>
          </a:p>
          <a:p>
            <a:pPr marL="800100" indent="-800100">
              <a:buFontTx/>
              <a:buAutoNum type="arabicPlain"/>
            </a:pPr>
            <a:r>
              <a:rPr lang="en-US" sz="1000" dirty="0" smtClean="0">
                <a:latin typeface="Arial" pitchFamily="34" charset="0"/>
                <a:cs typeface="Arial" pitchFamily="34" charset="0"/>
              </a:rPr>
              <a:t>LABELS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97829" y="515047"/>
            <a:ext cx="804098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     PLACE APPROXIMATELY AS SHOWN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      CUT OFF AND DISCARD ‘D’ SHAPED CONNECTOR (IF PRESENT) ON CABLE NOT MORE THAN 50mm (2 INCHES) FROM END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08274" y="517726"/>
            <a:ext cx="22605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THIS DRAWING IS NOT TO SCALE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324600" y="7239000"/>
            <a:ext cx="18373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SEE SEPARTE PARTS LIST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571500" y="800100"/>
            <a:ext cx="295275" cy="23336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>
            <a:off x="566650" y="1104062"/>
            <a:ext cx="295275" cy="23336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525774" y="8522028"/>
            <a:ext cx="68768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ASSEMBLY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264" name="Rectangle 263"/>
          <p:cNvSpPr/>
          <p:nvPr/>
        </p:nvSpPr>
        <p:spPr>
          <a:xfrm>
            <a:off x="6134794" y="3810000"/>
            <a:ext cx="2327562" cy="16930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2540004" y="4564743"/>
            <a:ext cx="3048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0" name="Straight Connector 289"/>
          <p:cNvCxnSpPr/>
          <p:nvPr/>
        </p:nvCxnSpPr>
        <p:spPr>
          <a:xfrm>
            <a:off x="3835404" y="4724400"/>
            <a:ext cx="2298696" cy="0"/>
          </a:xfrm>
          <a:prstGeom prst="line">
            <a:avLst/>
          </a:prstGeom>
          <a:ln w="508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>
            <a:off x="2837547" y="4720771"/>
            <a:ext cx="627743" cy="0"/>
          </a:xfrm>
          <a:prstGeom prst="line">
            <a:avLst/>
          </a:prstGeom>
          <a:ln w="508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12155381" y="3962400"/>
            <a:ext cx="762000" cy="152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4" name="Straight Connector 293"/>
          <p:cNvCxnSpPr/>
          <p:nvPr/>
        </p:nvCxnSpPr>
        <p:spPr>
          <a:xfrm>
            <a:off x="8458200" y="4724400"/>
            <a:ext cx="2572324" cy="0"/>
          </a:xfrm>
          <a:prstGeom prst="line">
            <a:avLst/>
          </a:prstGeom>
          <a:ln w="1143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11538524" y="4709886"/>
            <a:ext cx="627743" cy="0"/>
          </a:xfrm>
          <a:prstGeom prst="line">
            <a:avLst/>
          </a:prstGeom>
          <a:ln w="1143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6506920" y="5105400"/>
            <a:ext cx="285750" cy="285750"/>
            <a:chOff x="5791200" y="4876800"/>
            <a:chExt cx="285750" cy="285750"/>
          </a:xfrm>
        </p:grpSpPr>
        <p:sp>
          <p:nvSpPr>
            <p:cNvPr id="296" name="Oval 295"/>
            <p:cNvSpPr/>
            <p:nvPr/>
          </p:nvSpPr>
          <p:spPr>
            <a:xfrm>
              <a:off x="5791200" y="4876800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>
              <a:off x="5865019" y="4950619"/>
              <a:ext cx="140494" cy="14049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6" name="TextBox 305"/>
          <p:cNvSpPr txBox="1"/>
          <p:nvPr/>
        </p:nvSpPr>
        <p:spPr>
          <a:xfrm>
            <a:off x="6540227" y="3837940"/>
            <a:ext cx="149887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8288" tIns="0" rIns="18288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FIERO GT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ALDL ADAPTER V1.6.0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307" name="TextBox 306"/>
          <p:cNvSpPr txBox="1"/>
          <p:nvPr/>
        </p:nvSpPr>
        <p:spPr>
          <a:xfrm>
            <a:off x="6191250" y="4597400"/>
            <a:ext cx="95545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8288" tIns="0" rIns="18288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REMOTE FUEL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PUMP SWITCH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(+12V IN)</a:t>
            </a:r>
          </a:p>
        </p:txBody>
      </p:sp>
      <p:sp>
        <p:nvSpPr>
          <p:cNvPr id="308" name="Freeform 307"/>
          <p:cNvSpPr/>
          <p:nvPr/>
        </p:nvSpPr>
        <p:spPr>
          <a:xfrm>
            <a:off x="3395666" y="4595812"/>
            <a:ext cx="96043" cy="236538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Freeform 319"/>
          <p:cNvSpPr/>
          <p:nvPr/>
        </p:nvSpPr>
        <p:spPr>
          <a:xfrm>
            <a:off x="3783810" y="4600574"/>
            <a:ext cx="96043" cy="236538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Freeform 320"/>
          <p:cNvSpPr/>
          <p:nvPr/>
        </p:nvSpPr>
        <p:spPr>
          <a:xfrm>
            <a:off x="10936181" y="4572000"/>
            <a:ext cx="127000" cy="312780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41275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Freeform 321"/>
          <p:cNvSpPr/>
          <p:nvPr/>
        </p:nvSpPr>
        <p:spPr>
          <a:xfrm>
            <a:off x="11501331" y="4559300"/>
            <a:ext cx="127000" cy="312780"/>
          </a:xfrm>
          <a:custGeom>
            <a:avLst/>
            <a:gdLst>
              <a:gd name="connsiteX0" fmla="*/ 127000 w 127000"/>
              <a:gd name="connsiteY0" fmla="*/ 0 h 406400"/>
              <a:gd name="connsiteX1" fmla="*/ 0 w 127000"/>
              <a:gd name="connsiteY1" fmla="*/ 241300 h 406400"/>
              <a:gd name="connsiteX2" fmla="*/ 127000 w 127000"/>
              <a:gd name="connsiteY2" fmla="*/ 215900 h 406400"/>
              <a:gd name="connsiteX3" fmla="*/ 38100 w 127000"/>
              <a:gd name="connsiteY3" fmla="*/ 406400 h 406400"/>
              <a:gd name="connsiteX0" fmla="*/ 152976 w 152976"/>
              <a:gd name="connsiteY0" fmla="*/ 0 h 406400"/>
              <a:gd name="connsiteX1" fmla="*/ 0 w 152976"/>
              <a:gd name="connsiteY1" fmla="*/ 285905 h 406400"/>
              <a:gd name="connsiteX2" fmla="*/ 152976 w 152976"/>
              <a:gd name="connsiteY2" fmla="*/ 215900 h 406400"/>
              <a:gd name="connsiteX3" fmla="*/ 64076 w 152976"/>
              <a:gd name="connsiteY3" fmla="*/ 406400 h 406400"/>
              <a:gd name="connsiteX0" fmla="*/ 152976 w 174623"/>
              <a:gd name="connsiteY0" fmla="*/ 0 h 406400"/>
              <a:gd name="connsiteX1" fmla="*/ 0 w 174623"/>
              <a:gd name="connsiteY1" fmla="*/ 285905 h 406400"/>
              <a:gd name="connsiteX2" fmla="*/ 174623 w 174623"/>
              <a:gd name="connsiteY2" fmla="*/ 171295 h 406400"/>
              <a:gd name="connsiteX3" fmla="*/ 64076 w 174623"/>
              <a:gd name="connsiteY3" fmla="*/ 406400 h 406400"/>
              <a:gd name="connsiteX0" fmla="*/ 118340 w 174623"/>
              <a:gd name="connsiteY0" fmla="*/ 0 h 369230"/>
              <a:gd name="connsiteX1" fmla="*/ 0 w 174623"/>
              <a:gd name="connsiteY1" fmla="*/ 248735 h 369230"/>
              <a:gd name="connsiteX2" fmla="*/ 174623 w 174623"/>
              <a:gd name="connsiteY2" fmla="*/ 134125 h 369230"/>
              <a:gd name="connsiteX3" fmla="*/ 64076 w 174623"/>
              <a:gd name="connsiteY3" fmla="*/ 369230 h 36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3" h="369230">
                <a:moveTo>
                  <a:pt x="118340" y="0"/>
                </a:moveTo>
                <a:lnTo>
                  <a:pt x="0" y="248735"/>
                </a:lnTo>
                <a:lnTo>
                  <a:pt x="174623" y="134125"/>
                </a:lnTo>
                <a:lnTo>
                  <a:pt x="64076" y="369230"/>
                </a:lnTo>
              </a:path>
            </a:pathLst>
          </a:custGeom>
          <a:ln w="41275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TextBox 322"/>
          <p:cNvSpPr txBox="1"/>
          <p:nvPr/>
        </p:nvSpPr>
        <p:spPr>
          <a:xfrm>
            <a:off x="1931325" y="4393275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PC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USB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PORT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12979618" y="4310150"/>
            <a:ext cx="10118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FIERO GT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ALDL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CONNECTOR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60720" y="2990850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</a:t>
            </a:r>
          </a:p>
        </p:txBody>
      </p:sp>
      <p:sp>
        <p:nvSpPr>
          <p:cNvPr id="31" name="Oval 30"/>
          <p:cNvSpPr/>
          <p:nvPr/>
        </p:nvSpPr>
        <p:spPr>
          <a:xfrm>
            <a:off x="6035040" y="297942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225540" y="3208020"/>
            <a:ext cx="381000" cy="635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811842" y="3703526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P2</a:t>
            </a:r>
          </a:p>
        </p:txBody>
      </p:sp>
      <p:sp>
        <p:nvSpPr>
          <p:cNvPr id="36" name="Oval 35"/>
          <p:cNvSpPr/>
          <p:nvPr/>
        </p:nvSpPr>
        <p:spPr>
          <a:xfrm>
            <a:off x="2102787" y="3704046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293287" y="3932646"/>
            <a:ext cx="381000" cy="635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1628538" y="3126105"/>
            <a:ext cx="340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P1</a:t>
            </a:r>
          </a:p>
        </p:txBody>
      </p:sp>
      <p:sp>
        <p:nvSpPr>
          <p:cNvPr id="39" name="Oval 38"/>
          <p:cNvSpPr/>
          <p:nvPr/>
        </p:nvSpPr>
        <p:spPr>
          <a:xfrm>
            <a:off x="11902858" y="31242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2093358" y="3352800"/>
            <a:ext cx="381000" cy="635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143978" y="5554980"/>
            <a:ext cx="0" cy="1020387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538941" y="5001491"/>
            <a:ext cx="0" cy="1570759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537556" y="6490855"/>
            <a:ext cx="3630488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43250" y="6298275"/>
            <a:ext cx="87876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 Meter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(3.280 Feet)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12917381" y="5602514"/>
            <a:ext cx="0" cy="971534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458200" y="5562600"/>
            <a:ext cx="0" cy="1026474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8458200" y="6489536"/>
            <a:ext cx="447369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0144391" y="6248400"/>
            <a:ext cx="106952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300mm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(11.811 Inches)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7474509" y="5318761"/>
            <a:ext cx="61671" cy="159638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7346950" y="6916896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7" name="Oval 56"/>
          <p:cNvSpPr/>
          <p:nvPr/>
        </p:nvSpPr>
        <p:spPr>
          <a:xfrm>
            <a:off x="7346950" y="7173436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679274" y="6884191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SUBASSEMBLIES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917575" y="6933521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917575" y="7182600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553325" y="6913721"/>
            <a:ext cx="16225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543800" y="7162800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PROTOBOARD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245014" y="2988310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BOX WITH COVER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311400" y="3734550"/>
            <a:ext cx="28440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USB TYPE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A CONNECTOR WITH W2 CABLE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2123825" y="3130550"/>
            <a:ext cx="24112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ALDL CONNECTOR WITH W1 CABLE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6048375" y="5286376"/>
            <a:ext cx="533400" cy="29527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008880" y="5872480"/>
            <a:ext cx="3978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TJ1</a:t>
            </a:r>
          </a:p>
        </p:txBody>
      </p:sp>
      <p:sp>
        <p:nvSpPr>
          <p:cNvPr id="71" name="Oval 70"/>
          <p:cNvSpPr/>
          <p:nvPr/>
        </p:nvSpPr>
        <p:spPr>
          <a:xfrm>
            <a:off x="5334000" y="58674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553075" y="5869305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JACK</a:t>
            </a:r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5581650" y="5572125"/>
            <a:ext cx="476250" cy="352425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646761" y="4939145"/>
            <a:ext cx="46333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8288" tIns="0" rIns="18288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FUSES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INSIDE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5795963" y="5253038"/>
            <a:ext cx="1162049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795962" y="5505451"/>
            <a:ext cx="319088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6648275" y="5343525"/>
            <a:ext cx="0" cy="6096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6595889" y="5200653"/>
            <a:ext cx="104773" cy="104773"/>
            <a:chOff x="5943600" y="4114800"/>
            <a:chExt cx="152400" cy="15240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6019800" y="41148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943600" y="4186238"/>
              <a:ext cx="15240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Straight Arrow Connector 87"/>
          <p:cNvCxnSpPr/>
          <p:nvPr/>
        </p:nvCxnSpPr>
        <p:spPr>
          <a:xfrm>
            <a:off x="5876925" y="5005388"/>
            <a:ext cx="0" cy="2524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5872163" y="5495925"/>
            <a:ext cx="0" cy="17621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4962535" y="4819650"/>
            <a:ext cx="85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19mm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(0.748 inch)</a:t>
            </a:r>
          </a:p>
        </p:txBody>
      </p:sp>
      <p:cxnSp>
        <p:nvCxnSpPr>
          <p:cNvPr id="98" name="Straight Connector 97"/>
          <p:cNvCxnSpPr/>
          <p:nvPr/>
        </p:nvCxnSpPr>
        <p:spPr>
          <a:xfrm flipH="1">
            <a:off x="5729288" y="5005388"/>
            <a:ext cx="152400" cy="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6143625" y="5791200"/>
            <a:ext cx="5141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179622" y="5960225"/>
            <a:ext cx="85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25 mm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(0.984 inch)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6391100" y="5795963"/>
            <a:ext cx="76200" cy="190500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7911466" y="3365500"/>
            <a:ext cx="419734" cy="50609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8244840" y="311277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115" name="Oval 114"/>
          <p:cNvSpPr/>
          <p:nvPr/>
        </p:nvSpPr>
        <p:spPr>
          <a:xfrm>
            <a:off x="8492490" y="311277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16" name="Oval 115"/>
          <p:cNvSpPr/>
          <p:nvPr/>
        </p:nvSpPr>
        <p:spPr>
          <a:xfrm>
            <a:off x="8740140" y="311277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991600" y="3124200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LABELS</a:t>
            </a:r>
          </a:p>
        </p:txBody>
      </p:sp>
      <p:cxnSp>
        <p:nvCxnSpPr>
          <p:cNvPr id="118" name="Straight Arrow Connector 117"/>
          <p:cNvCxnSpPr/>
          <p:nvPr/>
        </p:nvCxnSpPr>
        <p:spPr>
          <a:xfrm flipH="1">
            <a:off x="7115177" y="3985260"/>
            <a:ext cx="1624963" cy="78676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>
            <a:off x="8054342" y="3985260"/>
            <a:ext cx="693418" cy="99123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 flipV="1">
            <a:off x="8337553" y="3365503"/>
            <a:ext cx="402587" cy="627377"/>
          </a:xfrm>
          <a:prstGeom prst="line">
            <a:avLst/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Left Brace 127"/>
          <p:cNvSpPr/>
          <p:nvPr/>
        </p:nvSpPr>
        <p:spPr>
          <a:xfrm>
            <a:off x="6874669" y="6974681"/>
            <a:ext cx="76200" cy="419100"/>
          </a:xfrm>
          <a:prstGeom prst="leftBrace">
            <a:avLst>
              <a:gd name="adj1" fmla="val 30209"/>
              <a:gd name="adj2" fmla="val 50000"/>
            </a:avLst>
          </a:prstGeom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1" name="Group 130"/>
          <p:cNvGrpSpPr/>
          <p:nvPr/>
        </p:nvGrpSpPr>
        <p:grpSpPr>
          <a:xfrm>
            <a:off x="7989224" y="3126047"/>
            <a:ext cx="309564" cy="279562"/>
            <a:chOff x="6386511" y="762000"/>
            <a:chExt cx="309564" cy="279562"/>
          </a:xfrm>
        </p:grpSpPr>
        <p:sp>
          <p:nvSpPr>
            <p:cNvPr id="132" name="Isosceles Triangle 131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2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8534400" y="4343400"/>
            <a:ext cx="309564" cy="279562"/>
            <a:chOff x="6386511" y="762000"/>
            <a:chExt cx="309564" cy="279562"/>
          </a:xfrm>
        </p:grpSpPr>
        <p:sp>
          <p:nvSpPr>
            <p:cNvPr id="91" name="Isosceles Triangle 90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3</a:t>
              </a: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2481350" y="4850475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MALE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2268200" y="5486400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MALE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713685" y="4020457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W1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143828" y="4053114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W2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10025743" y="402045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10206501" y="4245429"/>
            <a:ext cx="243785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4484914" y="404585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4665672" y="4270829"/>
            <a:ext cx="243785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6000" y="6853150"/>
            <a:ext cx="3410988" cy="198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85" name="Group 584"/>
          <p:cNvGrpSpPr/>
          <p:nvPr/>
        </p:nvGrpSpPr>
        <p:grpSpPr>
          <a:xfrm>
            <a:off x="2381250" y="1675765"/>
            <a:ext cx="3924300" cy="3882032"/>
            <a:chOff x="2438400" y="904240"/>
            <a:chExt cx="3924300" cy="3882032"/>
          </a:xfrm>
        </p:grpSpPr>
        <p:sp>
          <p:nvSpPr>
            <p:cNvPr id="2" name="Rectangle 1"/>
            <p:cNvSpPr/>
            <p:nvPr/>
          </p:nvSpPr>
          <p:spPr>
            <a:xfrm>
              <a:off x="2438400" y="2413000"/>
              <a:ext cx="1835150" cy="18351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2514600" y="2495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2514600" y="2800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2514600" y="31051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514600" y="3409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514600" y="37147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514600" y="4019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819400" y="2495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819400" y="2800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819400" y="31051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819400" y="3409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2819400" y="37147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819400" y="4019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124200" y="2495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124200" y="2800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124200" y="31051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124200" y="3409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124200" y="37147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124200" y="4019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429000" y="2495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429000" y="2800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429000" y="31051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3429000" y="3409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3429000" y="37147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3429000" y="4019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3733800" y="2495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3733800" y="2800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3733800" y="31051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733800" y="3409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733800" y="37147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733800" y="40195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038600" y="24955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4038600" y="2800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4038600" y="3105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4038600" y="34099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038600" y="37147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4038600" y="40195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495550" y="2865437"/>
              <a:ext cx="184151" cy="919162"/>
              <a:chOff x="1358900" y="3248026"/>
              <a:chExt cx="184151" cy="919162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/>
              <p:cNvSpPr/>
              <p:nvPr/>
            </p:nvSpPr>
            <p:spPr>
              <a:xfrm>
                <a:off x="1358900" y="3479800"/>
                <a:ext cx="184150" cy="4572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1370013" y="3549650"/>
                <a:ext cx="173038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368426" y="3617123"/>
                <a:ext cx="1730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366045" y="3684596"/>
                <a:ext cx="17303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367633" y="3812381"/>
                <a:ext cx="173038" cy="0"/>
              </a:xfrm>
              <a:prstGeom prst="line">
                <a:avLst/>
              </a:prstGeom>
              <a:ln w="28575">
                <a:solidFill>
                  <a:srgbClr val="FFC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2819400" y="2870200"/>
              <a:ext cx="166246" cy="919162"/>
              <a:chOff x="1366043" y="3248026"/>
              <a:chExt cx="166246" cy="919162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Rectangle 56"/>
              <p:cNvSpPr/>
              <p:nvPr/>
            </p:nvSpPr>
            <p:spPr>
              <a:xfrm>
                <a:off x="1366043" y="3500440"/>
                <a:ext cx="166246" cy="41274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>
                <a:off x="1370806" y="3795712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3114674" y="2870200"/>
              <a:ext cx="184151" cy="919162"/>
              <a:chOff x="1358900" y="3248026"/>
              <a:chExt cx="184151" cy="919162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64"/>
              <p:cNvSpPr/>
              <p:nvPr/>
            </p:nvSpPr>
            <p:spPr>
              <a:xfrm>
                <a:off x="1358900" y="3479800"/>
                <a:ext cx="184150" cy="4572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1370013" y="3549650"/>
                <a:ext cx="173038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1368426" y="3617123"/>
                <a:ext cx="1730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1366045" y="3684596"/>
                <a:ext cx="17303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1367633" y="3812381"/>
                <a:ext cx="173038" cy="0"/>
              </a:xfrm>
              <a:prstGeom prst="line">
                <a:avLst/>
              </a:prstGeom>
              <a:ln w="28575">
                <a:solidFill>
                  <a:srgbClr val="FFC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/>
            <p:cNvGrpSpPr/>
            <p:nvPr/>
          </p:nvGrpSpPr>
          <p:grpSpPr>
            <a:xfrm>
              <a:off x="3424235" y="2874963"/>
              <a:ext cx="166246" cy="919162"/>
              <a:chOff x="1366043" y="3248026"/>
              <a:chExt cx="166246" cy="919162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1366043" y="3500440"/>
                <a:ext cx="166246" cy="41274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>
                <a:off x="1370806" y="3795712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3714748" y="2865437"/>
              <a:ext cx="184150" cy="919162"/>
              <a:chOff x="1358900" y="3248026"/>
              <a:chExt cx="184150" cy="919162"/>
            </a:xfrm>
            <a:solidFill>
              <a:schemeClr val="bg1">
                <a:lumMod val="65000"/>
              </a:schemeClr>
            </a:solidFill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grpFill/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Rectangle 75"/>
              <p:cNvSpPr/>
              <p:nvPr/>
            </p:nvSpPr>
            <p:spPr>
              <a:xfrm>
                <a:off x="1358900" y="3479800"/>
                <a:ext cx="184150" cy="45720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1365251" y="3549650"/>
                <a:ext cx="173038" cy="0"/>
              </a:xfrm>
              <a:prstGeom prst="line">
                <a:avLst/>
              </a:prstGeom>
              <a:grpFill/>
              <a:ln w="28575">
                <a:solidFill>
                  <a:srgbClr val="FF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1363664" y="3617123"/>
                <a:ext cx="173038" cy="0"/>
              </a:xfrm>
              <a:prstGeom prst="line">
                <a:avLst/>
              </a:prstGeom>
              <a:grpFill/>
              <a:ln w="28575">
                <a:solidFill>
                  <a:srgbClr val="7030A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1366045" y="3684596"/>
                <a:ext cx="173038" cy="0"/>
              </a:xfrm>
              <a:prstGeom prst="lin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1367633" y="3812381"/>
                <a:ext cx="173038" cy="0"/>
              </a:xfrm>
              <a:prstGeom prst="line">
                <a:avLst/>
              </a:prstGeom>
              <a:grpFill/>
              <a:ln w="28575">
                <a:solidFill>
                  <a:srgbClr val="FFC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4105275" y="2822575"/>
              <a:ext cx="1266824" cy="733425"/>
              <a:chOff x="4333875" y="4067175"/>
              <a:chExt cx="1266824" cy="73342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5081588" y="4100514"/>
                <a:ext cx="519111" cy="657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329237" y="4348163"/>
                <a:ext cx="161928" cy="16192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4333875" y="4129088"/>
                <a:ext cx="2000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343400" y="4424363"/>
                <a:ext cx="2000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4343399" y="4733927"/>
                <a:ext cx="2000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Rectangle 80"/>
              <p:cNvSpPr/>
              <p:nvPr/>
            </p:nvSpPr>
            <p:spPr>
              <a:xfrm>
                <a:off x="4538663" y="4067175"/>
                <a:ext cx="542925" cy="73342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 rot="10800000">
              <a:off x="3962400" y="1371600"/>
              <a:ext cx="1056540" cy="1230310"/>
              <a:chOff x="1285874" y="4129088"/>
              <a:chExt cx="723900" cy="842961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1347788" y="4129088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1838325" y="4133850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285874" y="4410074"/>
                <a:ext cx="723900" cy="5619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1404938" y="4406136"/>
                <a:ext cx="495300" cy="436563"/>
              </a:xfrm>
              <a:custGeom>
                <a:avLst/>
                <a:gdLst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42887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36563"/>
                  <a:gd name="connsiteX1" fmla="*/ 0 w 495300"/>
                  <a:gd name="connsiteY1" fmla="*/ 385763 h 436563"/>
                  <a:gd name="connsiteX2" fmla="*/ 28575 w 495300"/>
                  <a:gd name="connsiteY2" fmla="*/ 414338 h 436563"/>
                  <a:gd name="connsiteX3" fmla="*/ 47625 w 495300"/>
                  <a:gd name="connsiteY3" fmla="*/ 428626 h 436563"/>
                  <a:gd name="connsiteX4" fmla="*/ 104775 w 495300"/>
                  <a:gd name="connsiteY4" fmla="*/ 404813 h 436563"/>
                  <a:gd name="connsiteX5" fmla="*/ 171450 w 495300"/>
                  <a:gd name="connsiteY5" fmla="*/ 238126 h 436563"/>
                  <a:gd name="connsiteX6" fmla="*/ 221456 w 495300"/>
                  <a:gd name="connsiteY6" fmla="*/ 152401 h 436563"/>
                  <a:gd name="connsiteX7" fmla="*/ 309562 w 495300"/>
                  <a:gd name="connsiteY7" fmla="*/ 157163 h 436563"/>
                  <a:gd name="connsiteX8" fmla="*/ 352425 w 495300"/>
                  <a:gd name="connsiteY8" fmla="*/ 242888 h 436563"/>
                  <a:gd name="connsiteX9" fmla="*/ 376237 w 495300"/>
                  <a:gd name="connsiteY9" fmla="*/ 361951 h 436563"/>
                  <a:gd name="connsiteX10" fmla="*/ 400050 w 495300"/>
                  <a:gd name="connsiteY10" fmla="*/ 409576 h 436563"/>
                  <a:gd name="connsiteX11" fmla="*/ 428625 w 495300"/>
                  <a:gd name="connsiteY11" fmla="*/ 428626 h 436563"/>
                  <a:gd name="connsiteX12" fmla="*/ 466725 w 495300"/>
                  <a:gd name="connsiteY12" fmla="*/ 428626 h 436563"/>
                  <a:gd name="connsiteX13" fmla="*/ 481012 w 495300"/>
                  <a:gd name="connsiteY13" fmla="*/ 414338 h 436563"/>
                  <a:gd name="connsiteX14" fmla="*/ 495300 w 495300"/>
                  <a:gd name="connsiteY14" fmla="*/ 376238 h 436563"/>
                  <a:gd name="connsiteX15" fmla="*/ 492919 w 495300"/>
                  <a:gd name="connsiteY15" fmla="*/ 0 h 43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5300" h="436563">
                    <a:moveTo>
                      <a:pt x="0" y="1"/>
                    </a:moveTo>
                    <a:lnTo>
                      <a:pt x="0" y="385763"/>
                    </a:lnTo>
                    <a:lnTo>
                      <a:pt x="28575" y="414338"/>
                    </a:lnTo>
                    <a:lnTo>
                      <a:pt x="47625" y="428626"/>
                    </a:lnTo>
                    <a:cubicBezTo>
                      <a:pt x="60325" y="427039"/>
                      <a:pt x="84138" y="436563"/>
                      <a:pt x="104775" y="404813"/>
                    </a:cubicBezTo>
                    <a:lnTo>
                      <a:pt x="171450" y="238126"/>
                    </a:lnTo>
                    <a:cubicBezTo>
                      <a:pt x="194469" y="196058"/>
                      <a:pt x="198437" y="165895"/>
                      <a:pt x="221456" y="152401"/>
                    </a:cubicBezTo>
                    <a:cubicBezTo>
                      <a:pt x="244475" y="138907"/>
                      <a:pt x="287734" y="142082"/>
                      <a:pt x="309562" y="157163"/>
                    </a:cubicBezTo>
                    <a:cubicBezTo>
                      <a:pt x="327818" y="172244"/>
                      <a:pt x="341313" y="208757"/>
                      <a:pt x="352425" y="242888"/>
                    </a:cubicBezTo>
                    <a:lnTo>
                      <a:pt x="376237" y="361951"/>
                    </a:lnTo>
                    <a:lnTo>
                      <a:pt x="400050" y="409576"/>
                    </a:lnTo>
                    <a:lnTo>
                      <a:pt x="428625" y="428626"/>
                    </a:lnTo>
                    <a:lnTo>
                      <a:pt x="466725" y="428626"/>
                    </a:lnTo>
                    <a:lnTo>
                      <a:pt x="481012" y="414338"/>
                    </a:lnTo>
                    <a:lnTo>
                      <a:pt x="495300" y="376238"/>
                    </a:lnTo>
                    <a:cubicBezTo>
                      <a:pt x="494506" y="250825"/>
                      <a:pt x="493713" y="125413"/>
                      <a:pt x="492919" y="0"/>
                    </a:cubicBezTo>
                  </a:path>
                </a:pathLst>
              </a:custGeom>
              <a:ln w="3810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Oval 96"/>
            <p:cNvSpPr/>
            <p:nvPr/>
          </p:nvSpPr>
          <p:spPr>
            <a:xfrm>
              <a:off x="4076700" y="2532063"/>
              <a:ext cx="76200" cy="762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Freeform 97"/>
            <p:cNvSpPr/>
            <p:nvPr/>
          </p:nvSpPr>
          <p:spPr>
            <a:xfrm rot="9244710">
              <a:off x="3996493" y="2598887"/>
              <a:ext cx="359145" cy="532571"/>
            </a:xfrm>
            <a:custGeom>
              <a:avLst/>
              <a:gdLst>
                <a:gd name="connsiteX0" fmla="*/ 95249 w 104774"/>
                <a:gd name="connsiteY0" fmla="*/ 0 h 304800"/>
                <a:gd name="connsiteX1" fmla="*/ 19049 w 104774"/>
                <a:gd name="connsiteY1" fmla="*/ 90487 h 304800"/>
                <a:gd name="connsiteX2" fmla="*/ 14287 w 104774"/>
                <a:gd name="connsiteY2" fmla="*/ 200025 h 304800"/>
                <a:gd name="connsiteX3" fmla="*/ 104774 w 104774"/>
                <a:gd name="connsiteY3" fmla="*/ 304800 h 304800"/>
                <a:gd name="connsiteX0" fmla="*/ 407272 w 407272"/>
                <a:gd name="connsiteY0" fmla="*/ 0 h 532571"/>
                <a:gd name="connsiteX1" fmla="*/ 58862 w 407272"/>
                <a:gd name="connsiteY1" fmla="*/ 318258 h 532571"/>
                <a:gd name="connsiteX2" fmla="*/ 54100 w 407272"/>
                <a:gd name="connsiteY2" fmla="*/ 427796 h 532571"/>
                <a:gd name="connsiteX3" fmla="*/ 144587 w 407272"/>
                <a:gd name="connsiteY3" fmla="*/ 532571 h 532571"/>
                <a:gd name="connsiteX0" fmla="*/ 392191 w 392191"/>
                <a:gd name="connsiteY0" fmla="*/ 0 h 532571"/>
                <a:gd name="connsiteX1" fmla="*/ 43781 w 392191"/>
                <a:gd name="connsiteY1" fmla="*/ 318258 h 532571"/>
                <a:gd name="connsiteX2" fmla="*/ 129506 w 392191"/>
                <a:gd name="connsiteY2" fmla="*/ 532571 h 532571"/>
                <a:gd name="connsiteX0" fmla="*/ 359145 w 359145"/>
                <a:gd name="connsiteY0" fmla="*/ 0 h 532571"/>
                <a:gd name="connsiteX1" fmla="*/ 43781 w 359145"/>
                <a:gd name="connsiteY1" fmla="*/ 321082 h 532571"/>
                <a:gd name="connsiteX2" fmla="*/ 96460 w 359145"/>
                <a:gd name="connsiteY2" fmla="*/ 532571 h 53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9145" h="532571">
                  <a:moveTo>
                    <a:pt x="359145" y="0"/>
                  </a:moveTo>
                  <a:cubicBezTo>
                    <a:pt x="327792" y="28575"/>
                    <a:pt x="87562" y="232320"/>
                    <a:pt x="43781" y="321082"/>
                  </a:cubicBezTo>
                  <a:cubicBezTo>
                    <a:pt x="0" y="409844"/>
                    <a:pt x="78601" y="487923"/>
                    <a:pt x="96460" y="532571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flipH="1">
              <a:off x="3800044" y="2704306"/>
              <a:ext cx="314757" cy="165893"/>
            </a:xfrm>
            <a:custGeom>
              <a:avLst/>
              <a:gdLst>
                <a:gd name="connsiteX0" fmla="*/ 95249 w 104774"/>
                <a:gd name="connsiteY0" fmla="*/ 0 h 304800"/>
                <a:gd name="connsiteX1" fmla="*/ 19049 w 104774"/>
                <a:gd name="connsiteY1" fmla="*/ 90487 h 304800"/>
                <a:gd name="connsiteX2" fmla="*/ 14287 w 104774"/>
                <a:gd name="connsiteY2" fmla="*/ 200025 h 304800"/>
                <a:gd name="connsiteX3" fmla="*/ 104774 w 104774"/>
                <a:gd name="connsiteY3" fmla="*/ 304800 h 304800"/>
                <a:gd name="connsiteX0" fmla="*/ 116805 w 116805"/>
                <a:gd name="connsiteY0" fmla="*/ 0 h 567268"/>
                <a:gd name="connsiteX1" fmla="*/ 40605 w 116805"/>
                <a:gd name="connsiteY1" fmla="*/ 90487 h 567268"/>
                <a:gd name="connsiteX2" fmla="*/ 35843 w 116805"/>
                <a:gd name="connsiteY2" fmla="*/ 200025 h 567268"/>
                <a:gd name="connsiteX3" fmla="*/ 38100 w 116805"/>
                <a:gd name="connsiteY3" fmla="*/ 567268 h 567268"/>
                <a:gd name="connsiteX0" fmla="*/ 89318 w 89318"/>
                <a:gd name="connsiteY0" fmla="*/ 4059 h 571327"/>
                <a:gd name="connsiteX1" fmla="*/ 13118 w 89318"/>
                <a:gd name="connsiteY1" fmla="*/ 94546 h 571327"/>
                <a:gd name="connsiteX2" fmla="*/ 10613 w 89318"/>
                <a:gd name="connsiteY2" fmla="*/ 571327 h 571327"/>
                <a:gd name="connsiteX0" fmla="*/ 78705 w 78705"/>
                <a:gd name="connsiteY0" fmla="*/ 0 h 567268"/>
                <a:gd name="connsiteX1" fmla="*/ 30077 w 78705"/>
                <a:gd name="connsiteY1" fmla="*/ 192087 h 567268"/>
                <a:gd name="connsiteX2" fmla="*/ 0 w 78705"/>
                <a:gd name="connsiteY2" fmla="*/ 567268 h 567268"/>
                <a:gd name="connsiteX0" fmla="*/ 85598 w 85598"/>
                <a:gd name="connsiteY0" fmla="*/ 0 h 567268"/>
                <a:gd name="connsiteX1" fmla="*/ 30077 w 85598"/>
                <a:gd name="connsiteY1" fmla="*/ 192087 h 567268"/>
                <a:gd name="connsiteX2" fmla="*/ 0 w 85598"/>
                <a:gd name="connsiteY2" fmla="*/ 567268 h 567268"/>
                <a:gd name="connsiteX0" fmla="*/ 91113 w 91113"/>
                <a:gd name="connsiteY0" fmla="*/ 0 h 216077"/>
                <a:gd name="connsiteX1" fmla="*/ 35592 w 91113"/>
                <a:gd name="connsiteY1" fmla="*/ 192087 h 216077"/>
                <a:gd name="connsiteX2" fmla="*/ 0 w 91113"/>
                <a:gd name="connsiteY2" fmla="*/ 143933 h 216077"/>
                <a:gd name="connsiteX0" fmla="*/ 91113 w 91113"/>
                <a:gd name="connsiteY0" fmla="*/ 286456 h 430389"/>
                <a:gd name="connsiteX1" fmla="*/ 44116 w 91113"/>
                <a:gd name="connsiteY1" fmla="*/ 23990 h 430389"/>
                <a:gd name="connsiteX2" fmla="*/ 0 w 91113"/>
                <a:gd name="connsiteY2" fmla="*/ 430389 h 430389"/>
                <a:gd name="connsiteX0" fmla="*/ 91113 w 91113"/>
                <a:gd name="connsiteY0" fmla="*/ 286454 h 430387"/>
                <a:gd name="connsiteX1" fmla="*/ 44116 w 91113"/>
                <a:gd name="connsiteY1" fmla="*/ 23988 h 430387"/>
                <a:gd name="connsiteX2" fmla="*/ 0 w 91113"/>
                <a:gd name="connsiteY2" fmla="*/ 430387 h 430387"/>
                <a:gd name="connsiteX0" fmla="*/ 91113 w 91113"/>
                <a:gd name="connsiteY0" fmla="*/ 286454 h 430387"/>
                <a:gd name="connsiteX1" fmla="*/ 44116 w 91113"/>
                <a:gd name="connsiteY1" fmla="*/ 23988 h 430387"/>
                <a:gd name="connsiteX2" fmla="*/ 0 w 91113"/>
                <a:gd name="connsiteY2" fmla="*/ 430387 h 430387"/>
                <a:gd name="connsiteX0" fmla="*/ 91113 w 91113"/>
                <a:gd name="connsiteY0" fmla="*/ 286454 h 294922"/>
                <a:gd name="connsiteX1" fmla="*/ 44116 w 91113"/>
                <a:gd name="connsiteY1" fmla="*/ 23988 h 294922"/>
                <a:gd name="connsiteX2" fmla="*/ 0 w 91113"/>
                <a:gd name="connsiteY2" fmla="*/ 294922 h 29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113" h="294922">
                  <a:moveTo>
                    <a:pt x="91113" y="286454"/>
                  </a:moveTo>
                  <a:cubicBezTo>
                    <a:pt x="78142" y="179561"/>
                    <a:pt x="62978" y="0"/>
                    <a:pt x="44116" y="23988"/>
                  </a:cubicBezTo>
                  <a:cubicBezTo>
                    <a:pt x="28931" y="47977"/>
                    <a:pt x="522" y="195593"/>
                    <a:pt x="0" y="294922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367089" y="1879600"/>
              <a:ext cx="28405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G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D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652853" y="1879600"/>
              <a:ext cx="26962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A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071815" y="21844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778513" y="218440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466978" y="1884366"/>
              <a:ext cx="27764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R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452689" y="4219575"/>
              <a:ext cx="2696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767014" y="42195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381377" y="421957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67053" y="4219575"/>
              <a:ext cx="2600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~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688514" y="4232274"/>
              <a:ext cx="27764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U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3192780" y="3799840"/>
              <a:ext cx="609600" cy="304800"/>
            </a:xfrm>
            <a:custGeom>
              <a:avLst/>
              <a:gdLst>
                <a:gd name="connsiteX0" fmla="*/ 0 w 609600"/>
                <a:gd name="connsiteY0" fmla="*/ 304800 h 304800"/>
                <a:gd name="connsiteX1" fmla="*/ 213360 w 609600"/>
                <a:gd name="connsiteY1" fmla="*/ 182880 h 304800"/>
                <a:gd name="connsiteX2" fmla="*/ 434340 w 609600"/>
                <a:gd name="connsiteY2" fmla="*/ 160020 h 304800"/>
                <a:gd name="connsiteX3" fmla="*/ 609600 w 609600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304800">
                  <a:moveTo>
                    <a:pt x="0" y="304800"/>
                  </a:moveTo>
                  <a:cubicBezTo>
                    <a:pt x="70485" y="255905"/>
                    <a:pt x="140970" y="207010"/>
                    <a:pt x="213360" y="182880"/>
                  </a:cubicBezTo>
                  <a:cubicBezTo>
                    <a:pt x="285750" y="158750"/>
                    <a:pt x="368300" y="190500"/>
                    <a:pt x="434340" y="160020"/>
                  </a:cubicBezTo>
                  <a:cubicBezTo>
                    <a:pt x="500380" y="129540"/>
                    <a:pt x="554990" y="64770"/>
                    <a:pt x="609600" y="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3505200" y="3799840"/>
              <a:ext cx="100330" cy="297180"/>
            </a:xfrm>
            <a:custGeom>
              <a:avLst/>
              <a:gdLst>
                <a:gd name="connsiteX0" fmla="*/ 0 w 100330"/>
                <a:gd name="connsiteY0" fmla="*/ 0 h 297180"/>
                <a:gd name="connsiteX1" fmla="*/ 99060 w 100330"/>
                <a:gd name="connsiteY1" fmla="*/ 99060 h 297180"/>
                <a:gd name="connsiteX2" fmla="*/ 7620 w 100330"/>
                <a:gd name="connsiteY2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30" h="297180">
                  <a:moveTo>
                    <a:pt x="0" y="0"/>
                  </a:moveTo>
                  <a:cubicBezTo>
                    <a:pt x="48895" y="24765"/>
                    <a:pt x="97790" y="49530"/>
                    <a:pt x="99060" y="99060"/>
                  </a:cubicBezTo>
                  <a:cubicBezTo>
                    <a:pt x="100330" y="148590"/>
                    <a:pt x="53975" y="222885"/>
                    <a:pt x="7620" y="29718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2887980" y="3799840"/>
              <a:ext cx="100330" cy="297180"/>
            </a:xfrm>
            <a:custGeom>
              <a:avLst/>
              <a:gdLst>
                <a:gd name="connsiteX0" fmla="*/ 0 w 100330"/>
                <a:gd name="connsiteY0" fmla="*/ 0 h 297180"/>
                <a:gd name="connsiteX1" fmla="*/ 99060 w 100330"/>
                <a:gd name="connsiteY1" fmla="*/ 99060 h 297180"/>
                <a:gd name="connsiteX2" fmla="*/ 7620 w 100330"/>
                <a:gd name="connsiteY2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30" h="297180">
                  <a:moveTo>
                    <a:pt x="0" y="0"/>
                  </a:moveTo>
                  <a:cubicBezTo>
                    <a:pt x="48895" y="24765"/>
                    <a:pt x="97790" y="49530"/>
                    <a:pt x="99060" y="99060"/>
                  </a:cubicBezTo>
                  <a:cubicBezTo>
                    <a:pt x="100330" y="148590"/>
                    <a:pt x="53975" y="222885"/>
                    <a:pt x="7620" y="29718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2583180" y="3799840"/>
              <a:ext cx="304800" cy="107950"/>
            </a:xfrm>
            <a:custGeom>
              <a:avLst/>
              <a:gdLst>
                <a:gd name="connsiteX0" fmla="*/ 0 w 304800"/>
                <a:gd name="connsiteY0" fmla="*/ 0 h 107950"/>
                <a:gd name="connsiteX1" fmla="*/ 160020 w 304800"/>
                <a:gd name="connsiteY1" fmla="*/ 106680 h 107950"/>
                <a:gd name="connsiteX2" fmla="*/ 304800 w 304800"/>
                <a:gd name="connsiteY2" fmla="*/ 762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107950">
                  <a:moveTo>
                    <a:pt x="0" y="0"/>
                  </a:moveTo>
                  <a:cubicBezTo>
                    <a:pt x="54610" y="52705"/>
                    <a:pt x="109220" y="105410"/>
                    <a:pt x="160020" y="106680"/>
                  </a:cubicBezTo>
                  <a:cubicBezTo>
                    <a:pt x="210820" y="107950"/>
                    <a:pt x="257810" y="57785"/>
                    <a:pt x="304800" y="762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3200400" y="3792220"/>
              <a:ext cx="304800" cy="107950"/>
            </a:xfrm>
            <a:custGeom>
              <a:avLst/>
              <a:gdLst>
                <a:gd name="connsiteX0" fmla="*/ 0 w 304800"/>
                <a:gd name="connsiteY0" fmla="*/ 0 h 107950"/>
                <a:gd name="connsiteX1" fmla="*/ 160020 w 304800"/>
                <a:gd name="connsiteY1" fmla="*/ 106680 h 107950"/>
                <a:gd name="connsiteX2" fmla="*/ 304800 w 304800"/>
                <a:gd name="connsiteY2" fmla="*/ 762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107950">
                  <a:moveTo>
                    <a:pt x="0" y="0"/>
                  </a:moveTo>
                  <a:cubicBezTo>
                    <a:pt x="54610" y="52705"/>
                    <a:pt x="109220" y="105410"/>
                    <a:pt x="160020" y="106680"/>
                  </a:cubicBezTo>
                  <a:cubicBezTo>
                    <a:pt x="210820" y="107950"/>
                    <a:pt x="257810" y="57785"/>
                    <a:pt x="304800" y="762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3512820" y="2573020"/>
              <a:ext cx="601980" cy="914400"/>
            </a:xfrm>
            <a:custGeom>
              <a:avLst/>
              <a:gdLst>
                <a:gd name="connsiteX0" fmla="*/ 0 w 601980"/>
                <a:gd name="connsiteY0" fmla="*/ 0 h 914400"/>
                <a:gd name="connsiteX1" fmla="*/ 152400 w 601980"/>
                <a:gd name="connsiteY1" fmla="*/ 99060 h 914400"/>
                <a:gd name="connsiteX2" fmla="*/ 144780 w 601980"/>
                <a:gd name="connsiteY2" fmla="*/ 388620 h 914400"/>
                <a:gd name="connsiteX3" fmla="*/ 350520 w 601980"/>
                <a:gd name="connsiteY3" fmla="*/ 541020 h 914400"/>
                <a:gd name="connsiteX4" fmla="*/ 426720 w 601980"/>
                <a:gd name="connsiteY4" fmla="*/ 662940 h 914400"/>
                <a:gd name="connsiteX5" fmla="*/ 601980 w 601980"/>
                <a:gd name="connsiteY5" fmla="*/ 914400 h 914400"/>
                <a:gd name="connsiteX0" fmla="*/ 0 w 601980"/>
                <a:gd name="connsiteY0" fmla="*/ 0 h 914400"/>
                <a:gd name="connsiteX1" fmla="*/ 152400 w 601980"/>
                <a:gd name="connsiteY1" fmla="*/ 99060 h 914400"/>
                <a:gd name="connsiteX2" fmla="*/ 144780 w 601980"/>
                <a:gd name="connsiteY2" fmla="*/ 388620 h 914400"/>
                <a:gd name="connsiteX3" fmla="*/ 388620 w 601980"/>
                <a:gd name="connsiteY3" fmla="*/ 474345 h 914400"/>
                <a:gd name="connsiteX4" fmla="*/ 426720 w 601980"/>
                <a:gd name="connsiteY4" fmla="*/ 662940 h 914400"/>
                <a:gd name="connsiteX5" fmla="*/ 601980 w 601980"/>
                <a:gd name="connsiteY5" fmla="*/ 914400 h 914400"/>
                <a:gd name="connsiteX0" fmla="*/ 0 w 601980"/>
                <a:gd name="connsiteY0" fmla="*/ 0 h 914400"/>
                <a:gd name="connsiteX1" fmla="*/ 152400 w 601980"/>
                <a:gd name="connsiteY1" fmla="*/ 99060 h 914400"/>
                <a:gd name="connsiteX2" fmla="*/ 144780 w 601980"/>
                <a:gd name="connsiteY2" fmla="*/ 388620 h 914400"/>
                <a:gd name="connsiteX3" fmla="*/ 388620 w 601980"/>
                <a:gd name="connsiteY3" fmla="*/ 474345 h 914400"/>
                <a:gd name="connsiteX4" fmla="*/ 450533 w 601980"/>
                <a:gd name="connsiteY4" fmla="*/ 629603 h 914400"/>
                <a:gd name="connsiteX5" fmla="*/ 601980 w 601980"/>
                <a:gd name="connsiteY5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1980" h="914400">
                  <a:moveTo>
                    <a:pt x="0" y="0"/>
                  </a:moveTo>
                  <a:cubicBezTo>
                    <a:pt x="64135" y="17145"/>
                    <a:pt x="128270" y="34290"/>
                    <a:pt x="152400" y="99060"/>
                  </a:cubicBezTo>
                  <a:cubicBezTo>
                    <a:pt x="176530" y="163830"/>
                    <a:pt x="105410" y="326073"/>
                    <a:pt x="144780" y="388620"/>
                  </a:cubicBezTo>
                  <a:cubicBezTo>
                    <a:pt x="184150" y="451167"/>
                    <a:pt x="337661" y="434181"/>
                    <a:pt x="388620" y="474345"/>
                  </a:cubicBezTo>
                  <a:cubicBezTo>
                    <a:pt x="439579" y="514509"/>
                    <a:pt x="414973" y="556261"/>
                    <a:pt x="450533" y="629603"/>
                  </a:cubicBezTo>
                  <a:cubicBezTo>
                    <a:pt x="486093" y="702945"/>
                    <a:pt x="535305" y="819785"/>
                    <a:pt x="601980" y="91440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reeform 118"/>
            <p:cNvSpPr/>
            <p:nvPr/>
          </p:nvSpPr>
          <p:spPr>
            <a:xfrm>
              <a:off x="3374390" y="2573020"/>
              <a:ext cx="138430" cy="297180"/>
            </a:xfrm>
            <a:custGeom>
              <a:avLst/>
              <a:gdLst>
                <a:gd name="connsiteX0" fmla="*/ 139700 w 139700"/>
                <a:gd name="connsiteY0" fmla="*/ 0 h 304800"/>
                <a:gd name="connsiteX1" fmla="*/ 2540 w 139700"/>
                <a:gd name="connsiteY1" fmla="*/ 114300 h 304800"/>
                <a:gd name="connsiteX2" fmla="*/ 124460 w 139700"/>
                <a:gd name="connsiteY2" fmla="*/ 304800 h 304800"/>
                <a:gd name="connsiteX0" fmla="*/ 138430 w 138430"/>
                <a:gd name="connsiteY0" fmla="*/ 0 h 297180"/>
                <a:gd name="connsiteX1" fmla="*/ 1270 w 138430"/>
                <a:gd name="connsiteY1" fmla="*/ 114300 h 297180"/>
                <a:gd name="connsiteX2" fmla="*/ 130810 w 138430"/>
                <a:gd name="connsiteY2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430" h="297180">
                  <a:moveTo>
                    <a:pt x="138430" y="0"/>
                  </a:moveTo>
                  <a:cubicBezTo>
                    <a:pt x="71120" y="31750"/>
                    <a:pt x="2540" y="64770"/>
                    <a:pt x="1270" y="114300"/>
                  </a:cubicBezTo>
                  <a:cubicBezTo>
                    <a:pt x="0" y="163830"/>
                    <a:pt x="68580" y="227330"/>
                    <a:pt x="130810" y="29718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2918459" y="2732881"/>
              <a:ext cx="569595" cy="168752"/>
            </a:xfrm>
            <a:custGeom>
              <a:avLst/>
              <a:gdLst>
                <a:gd name="connsiteX0" fmla="*/ 579120 w 579120"/>
                <a:gd name="connsiteY0" fmla="*/ 140970 h 140970"/>
                <a:gd name="connsiteX1" fmla="*/ 327660 w 579120"/>
                <a:gd name="connsiteY1" fmla="*/ 3810 h 140970"/>
                <a:gd name="connsiteX2" fmla="*/ 0 w 579120"/>
                <a:gd name="connsiteY2" fmla="*/ 118110 h 140970"/>
                <a:gd name="connsiteX0" fmla="*/ 569595 w 569595"/>
                <a:gd name="connsiteY0" fmla="*/ 168752 h 168752"/>
                <a:gd name="connsiteX1" fmla="*/ 327660 w 569595"/>
                <a:gd name="connsiteY1" fmla="*/ 7779 h 168752"/>
                <a:gd name="connsiteX2" fmla="*/ 0 w 569595"/>
                <a:gd name="connsiteY2" fmla="*/ 122079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9595" h="168752">
                  <a:moveTo>
                    <a:pt x="569595" y="168752"/>
                  </a:moveTo>
                  <a:cubicBezTo>
                    <a:pt x="492125" y="102077"/>
                    <a:pt x="422593" y="15558"/>
                    <a:pt x="327660" y="7779"/>
                  </a:cubicBezTo>
                  <a:cubicBezTo>
                    <a:pt x="232727" y="0"/>
                    <a:pt x="115570" y="63024"/>
                    <a:pt x="0" y="122079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2616200" y="1219200"/>
              <a:ext cx="143933" cy="1651000"/>
            </a:xfrm>
            <a:custGeom>
              <a:avLst/>
              <a:gdLst>
                <a:gd name="connsiteX0" fmla="*/ 0 w 143933"/>
                <a:gd name="connsiteY0" fmla="*/ 1651000 h 1651000"/>
                <a:gd name="connsiteX1" fmla="*/ 114300 w 143933"/>
                <a:gd name="connsiteY1" fmla="*/ 1422400 h 1651000"/>
                <a:gd name="connsiteX2" fmla="*/ 139700 w 143933"/>
                <a:gd name="connsiteY2" fmla="*/ 1104900 h 1651000"/>
                <a:gd name="connsiteX3" fmla="*/ 139700 w 143933"/>
                <a:gd name="connsiteY3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33" h="1651000">
                  <a:moveTo>
                    <a:pt x="0" y="1651000"/>
                  </a:moveTo>
                  <a:cubicBezTo>
                    <a:pt x="45508" y="1582208"/>
                    <a:pt x="91017" y="1513417"/>
                    <a:pt x="114300" y="1422400"/>
                  </a:cubicBezTo>
                  <a:cubicBezTo>
                    <a:pt x="137583" y="1331383"/>
                    <a:pt x="135467" y="1341967"/>
                    <a:pt x="139700" y="1104900"/>
                  </a:cubicBezTo>
                  <a:cubicBezTo>
                    <a:pt x="143933" y="867833"/>
                    <a:pt x="141816" y="433916"/>
                    <a:pt x="139700" y="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3209131" y="904240"/>
              <a:ext cx="214154" cy="1970722"/>
            </a:xfrm>
            <a:custGeom>
              <a:avLst/>
              <a:gdLst>
                <a:gd name="connsiteX0" fmla="*/ 0 w 146050"/>
                <a:gd name="connsiteY0" fmla="*/ 1638300 h 1638300"/>
                <a:gd name="connsiteX1" fmla="*/ 63500 w 146050"/>
                <a:gd name="connsiteY1" fmla="*/ 1600200 h 1638300"/>
                <a:gd name="connsiteX2" fmla="*/ 88900 w 146050"/>
                <a:gd name="connsiteY2" fmla="*/ 1422400 h 1638300"/>
                <a:gd name="connsiteX3" fmla="*/ 139700 w 146050"/>
                <a:gd name="connsiteY3" fmla="*/ 1231900 h 1638300"/>
                <a:gd name="connsiteX4" fmla="*/ 127000 w 146050"/>
                <a:gd name="connsiteY4" fmla="*/ 0 h 1638300"/>
                <a:gd name="connsiteX0" fmla="*/ 0 w 146050"/>
                <a:gd name="connsiteY0" fmla="*/ 1638300 h 1667933"/>
                <a:gd name="connsiteX1" fmla="*/ 63500 w 146050"/>
                <a:gd name="connsiteY1" fmla="*/ 1600200 h 1667933"/>
                <a:gd name="connsiteX2" fmla="*/ 139700 w 146050"/>
                <a:gd name="connsiteY2" fmla="*/ 1231900 h 1667933"/>
                <a:gd name="connsiteX3" fmla="*/ 127000 w 146050"/>
                <a:gd name="connsiteY3" fmla="*/ 0 h 1667933"/>
                <a:gd name="connsiteX0" fmla="*/ 0 w 146050"/>
                <a:gd name="connsiteY0" fmla="*/ 1638300 h 1638300"/>
                <a:gd name="connsiteX1" fmla="*/ 87313 w 146050"/>
                <a:gd name="connsiteY1" fmla="*/ 1423988 h 1638300"/>
                <a:gd name="connsiteX2" fmla="*/ 139700 w 146050"/>
                <a:gd name="connsiteY2" fmla="*/ 1231900 h 1638300"/>
                <a:gd name="connsiteX3" fmla="*/ 127000 w 146050"/>
                <a:gd name="connsiteY3" fmla="*/ 0 h 1638300"/>
                <a:gd name="connsiteX0" fmla="*/ 0 w 146050"/>
                <a:gd name="connsiteY0" fmla="*/ 1638300 h 1638300"/>
                <a:gd name="connsiteX1" fmla="*/ 87313 w 146050"/>
                <a:gd name="connsiteY1" fmla="*/ 1423988 h 1638300"/>
                <a:gd name="connsiteX2" fmla="*/ 139700 w 146050"/>
                <a:gd name="connsiteY2" fmla="*/ 1231900 h 1638300"/>
                <a:gd name="connsiteX3" fmla="*/ 127000 w 146050"/>
                <a:gd name="connsiteY3" fmla="*/ 0 h 1638300"/>
                <a:gd name="connsiteX0" fmla="*/ 0 w 148431"/>
                <a:gd name="connsiteY0" fmla="*/ 1638300 h 1638300"/>
                <a:gd name="connsiteX1" fmla="*/ 87313 w 148431"/>
                <a:gd name="connsiteY1" fmla="*/ 1423988 h 1638300"/>
                <a:gd name="connsiteX2" fmla="*/ 139700 w 148431"/>
                <a:gd name="connsiteY2" fmla="*/ 1231900 h 1638300"/>
                <a:gd name="connsiteX3" fmla="*/ 127000 w 148431"/>
                <a:gd name="connsiteY3" fmla="*/ 0 h 1638300"/>
                <a:gd name="connsiteX0" fmla="*/ 0 w 148431"/>
                <a:gd name="connsiteY0" fmla="*/ 1638300 h 1638300"/>
                <a:gd name="connsiteX1" fmla="*/ 87313 w 148431"/>
                <a:gd name="connsiteY1" fmla="*/ 1423988 h 1638300"/>
                <a:gd name="connsiteX2" fmla="*/ 139700 w 148431"/>
                <a:gd name="connsiteY2" fmla="*/ 1231900 h 1638300"/>
                <a:gd name="connsiteX3" fmla="*/ 127000 w 148431"/>
                <a:gd name="connsiteY3" fmla="*/ 0 h 1638300"/>
                <a:gd name="connsiteX0" fmla="*/ 0 w 165100"/>
                <a:gd name="connsiteY0" fmla="*/ 1643062 h 1643062"/>
                <a:gd name="connsiteX1" fmla="*/ 103982 w 165100"/>
                <a:gd name="connsiteY1" fmla="*/ 1423988 h 1643062"/>
                <a:gd name="connsiteX2" fmla="*/ 156369 w 165100"/>
                <a:gd name="connsiteY2" fmla="*/ 1231900 h 1643062"/>
                <a:gd name="connsiteX3" fmla="*/ 143669 w 165100"/>
                <a:gd name="connsiteY3" fmla="*/ 0 h 1643062"/>
                <a:gd name="connsiteX0" fmla="*/ 0 w 214154"/>
                <a:gd name="connsiteY0" fmla="*/ 1970722 h 1970722"/>
                <a:gd name="connsiteX1" fmla="*/ 103982 w 214154"/>
                <a:gd name="connsiteY1" fmla="*/ 1751648 h 1970722"/>
                <a:gd name="connsiteX2" fmla="*/ 156369 w 214154"/>
                <a:gd name="connsiteY2" fmla="*/ 1559560 h 1970722"/>
                <a:gd name="connsiteX3" fmla="*/ 204629 w 214154"/>
                <a:gd name="connsiteY3" fmla="*/ 0 h 197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154" h="1970722">
                  <a:moveTo>
                    <a:pt x="0" y="1970722"/>
                  </a:moveTo>
                  <a:cubicBezTo>
                    <a:pt x="24341" y="1969663"/>
                    <a:pt x="77921" y="1820175"/>
                    <a:pt x="103982" y="1751648"/>
                  </a:cubicBezTo>
                  <a:cubicBezTo>
                    <a:pt x="130043" y="1683121"/>
                    <a:pt x="148167" y="1626235"/>
                    <a:pt x="156369" y="1559560"/>
                  </a:cubicBezTo>
                  <a:cubicBezTo>
                    <a:pt x="165100" y="1355831"/>
                    <a:pt x="214154" y="497416"/>
                    <a:pt x="204629" y="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4838700" y="2559050"/>
              <a:ext cx="1524000" cy="118533"/>
            </a:xfrm>
            <a:custGeom>
              <a:avLst/>
              <a:gdLst>
                <a:gd name="connsiteX0" fmla="*/ 0 w 1524000"/>
                <a:gd name="connsiteY0" fmla="*/ 0 h 118533"/>
                <a:gd name="connsiteX1" fmla="*/ 127000 w 1524000"/>
                <a:gd name="connsiteY1" fmla="*/ 101600 h 118533"/>
                <a:gd name="connsiteX2" fmla="*/ 215900 w 1524000"/>
                <a:gd name="connsiteY2" fmla="*/ 101600 h 118533"/>
                <a:gd name="connsiteX3" fmla="*/ 1524000 w 1524000"/>
                <a:gd name="connsiteY3" fmla="*/ 101600 h 118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118533">
                  <a:moveTo>
                    <a:pt x="0" y="0"/>
                  </a:moveTo>
                  <a:cubicBezTo>
                    <a:pt x="45508" y="42333"/>
                    <a:pt x="91017" y="84667"/>
                    <a:pt x="127000" y="101600"/>
                  </a:cubicBezTo>
                  <a:cubicBezTo>
                    <a:pt x="162983" y="118533"/>
                    <a:pt x="215900" y="101600"/>
                    <a:pt x="215900" y="101600"/>
                  </a:cubicBezTo>
                  <a:lnTo>
                    <a:pt x="1524000" y="101600"/>
                  </a:ln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4785359" y="2510472"/>
              <a:ext cx="120967" cy="1209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29" name="Straight Arrow Connector 128"/>
          <p:cNvCxnSpPr/>
          <p:nvPr/>
        </p:nvCxnSpPr>
        <p:spPr>
          <a:xfrm flipV="1">
            <a:off x="1638300" y="4150649"/>
            <a:ext cx="846859" cy="29752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704850" y="4398125"/>
            <a:ext cx="659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A1A2R1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895350" y="4721975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A1A2CR1</a:t>
            </a:r>
          </a:p>
        </p:txBody>
      </p:sp>
      <p:cxnSp>
        <p:nvCxnSpPr>
          <p:cNvPr id="132" name="Straight Arrow Connector 131"/>
          <p:cNvCxnSpPr/>
          <p:nvPr/>
        </p:nvCxnSpPr>
        <p:spPr>
          <a:xfrm flipV="1">
            <a:off x="1885950" y="4236374"/>
            <a:ext cx="894484" cy="49755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1676400" y="3705225"/>
            <a:ext cx="1419225" cy="4000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>
            <a:off x="1809750" y="3286125"/>
            <a:ext cx="1610591" cy="75472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742950" y="3543300"/>
            <a:ext cx="659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A1A2R2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766850" y="3095625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A1A2CR2</a:t>
            </a:r>
          </a:p>
        </p:txBody>
      </p:sp>
      <p:cxnSp>
        <p:nvCxnSpPr>
          <p:cNvPr id="141" name="Straight Arrow Connector 140"/>
          <p:cNvCxnSpPr/>
          <p:nvPr/>
        </p:nvCxnSpPr>
        <p:spPr>
          <a:xfrm flipH="1" flipV="1">
            <a:off x="3782292" y="4155151"/>
            <a:ext cx="913533" cy="80737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4953000" y="4948150"/>
            <a:ext cx="1085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A1A2R3</a:t>
            </a:r>
          </a:p>
        </p:txBody>
      </p:sp>
      <p:cxnSp>
        <p:nvCxnSpPr>
          <p:cNvPr id="145" name="Straight Arrow Connector 144"/>
          <p:cNvCxnSpPr/>
          <p:nvPr/>
        </p:nvCxnSpPr>
        <p:spPr>
          <a:xfrm flipH="1" flipV="1">
            <a:off x="4658592" y="4250401"/>
            <a:ext cx="513483" cy="38827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5413375" y="4601325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A1A2Q1</a:t>
            </a:r>
          </a:p>
        </p:txBody>
      </p:sp>
      <p:cxnSp>
        <p:nvCxnSpPr>
          <p:cNvPr id="148" name="Straight Arrow Connector 147"/>
          <p:cNvCxnSpPr/>
          <p:nvPr/>
        </p:nvCxnSpPr>
        <p:spPr>
          <a:xfrm flipH="1">
            <a:off x="4883150" y="2003425"/>
            <a:ext cx="589682" cy="36420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5730007" y="1789025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A1A2F1</a:t>
            </a:r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1384300" y="2819400"/>
            <a:ext cx="1044575" cy="40957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619875" y="2610600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cxnSp>
        <p:nvCxnSpPr>
          <p:cNvPr id="154" name="Straight Arrow Connector 153"/>
          <p:cNvCxnSpPr/>
          <p:nvPr/>
        </p:nvCxnSpPr>
        <p:spPr>
          <a:xfrm flipH="1" flipV="1">
            <a:off x="3772766" y="4869526"/>
            <a:ext cx="904009" cy="67402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Oval 154"/>
          <p:cNvSpPr/>
          <p:nvPr/>
        </p:nvSpPr>
        <p:spPr>
          <a:xfrm>
            <a:off x="4638675" y="5476875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4924425" y="5534478"/>
            <a:ext cx="12843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PINS (10 PLACES)</a:t>
            </a:r>
          </a:p>
        </p:txBody>
      </p:sp>
      <p:sp>
        <p:nvSpPr>
          <p:cNvPr id="157" name="Oval 156"/>
          <p:cNvSpPr/>
          <p:nvPr/>
        </p:nvSpPr>
        <p:spPr>
          <a:xfrm>
            <a:off x="1590675" y="466725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59" name="Oval 158"/>
          <p:cNvSpPr/>
          <p:nvPr/>
        </p:nvSpPr>
        <p:spPr>
          <a:xfrm>
            <a:off x="1323975" y="434340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160" name="Oval 159"/>
          <p:cNvSpPr/>
          <p:nvPr/>
        </p:nvSpPr>
        <p:spPr>
          <a:xfrm>
            <a:off x="1371600" y="350520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162" name="Oval 161"/>
          <p:cNvSpPr/>
          <p:nvPr/>
        </p:nvSpPr>
        <p:spPr>
          <a:xfrm>
            <a:off x="1495425" y="308610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164" name="Oval 163"/>
          <p:cNvSpPr/>
          <p:nvPr/>
        </p:nvSpPr>
        <p:spPr>
          <a:xfrm>
            <a:off x="1076325" y="2581275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65" name="Oval 164"/>
          <p:cNvSpPr/>
          <p:nvPr/>
        </p:nvSpPr>
        <p:spPr>
          <a:xfrm>
            <a:off x="5444257" y="1755775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66" name="Oval 165"/>
          <p:cNvSpPr/>
          <p:nvPr/>
        </p:nvSpPr>
        <p:spPr>
          <a:xfrm>
            <a:off x="5133975" y="457200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67" name="Oval 166"/>
          <p:cNvSpPr/>
          <p:nvPr/>
        </p:nvSpPr>
        <p:spPr>
          <a:xfrm>
            <a:off x="4667250" y="4886325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12</a:t>
            </a:r>
          </a:p>
        </p:txBody>
      </p:sp>
      <p:cxnSp>
        <p:nvCxnSpPr>
          <p:cNvPr id="169" name="Straight Arrow Connector 168"/>
          <p:cNvCxnSpPr/>
          <p:nvPr/>
        </p:nvCxnSpPr>
        <p:spPr>
          <a:xfrm flipH="1">
            <a:off x="4799061" y="6613467"/>
            <a:ext cx="447309" cy="51317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Oval 170"/>
          <p:cNvSpPr/>
          <p:nvPr/>
        </p:nvSpPr>
        <p:spPr>
          <a:xfrm>
            <a:off x="5184025" y="632685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5462379" y="6364042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A1A1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12334215" y="8522028"/>
            <a:ext cx="107080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SUBASSEMBLIES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pic>
        <p:nvPicPr>
          <p:cNvPr id="17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649" y="4497648"/>
            <a:ext cx="3430536" cy="199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" name="Oval 179"/>
          <p:cNvSpPr/>
          <p:nvPr/>
        </p:nvSpPr>
        <p:spPr>
          <a:xfrm>
            <a:off x="7094146" y="398104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6640286" y="4018232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grpSp>
        <p:nvGrpSpPr>
          <p:cNvPr id="584" name="Group 583"/>
          <p:cNvGrpSpPr/>
          <p:nvPr/>
        </p:nvGrpSpPr>
        <p:grpSpPr>
          <a:xfrm>
            <a:off x="7471525" y="3370302"/>
            <a:ext cx="3958475" cy="3028950"/>
            <a:chOff x="7471525" y="3048000"/>
            <a:chExt cx="3958475" cy="3028950"/>
          </a:xfrm>
        </p:grpSpPr>
        <p:sp>
          <p:nvSpPr>
            <p:cNvPr id="183" name="Rectangle 182"/>
            <p:cNvSpPr/>
            <p:nvPr/>
          </p:nvSpPr>
          <p:spPr>
            <a:xfrm>
              <a:off x="7471525" y="4241800"/>
              <a:ext cx="1835150" cy="18351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7547725" y="4324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7547725" y="4629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7547725" y="4933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7547725" y="52387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7547725" y="55435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7547725" y="5848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7852525" y="4324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7852525" y="4629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7852525" y="4933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7852525" y="52387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7852525" y="55435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7852525" y="5848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8157325" y="4324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8157325" y="4629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8157325" y="4933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8157325" y="52387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8157325" y="55435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8157325" y="5848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8462125" y="4324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8462125" y="4629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8462125" y="4933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8462125" y="52387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8462125" y="55435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8462125" y="5848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>
              <a:off x="8766925" y="4324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8766925" y="4629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8766925" y="49339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8766925" y="52387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8766925" y="55435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8766925" y="5848350"/>
              <a:ext cx="152400" cy="152400"/>
            </a:xfrm>
            <a:prstGeom prst="ellipse">
              <a:avLst/>
            </a:prstGeom>
            <a:solidFill>
              <a:srgbClr val="C49500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9071725" y="43243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9071725" y="46291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9071725" y="49339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9071725" y="5238750"/>
              <a:ext cx="152400" cy="152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>
              <a:off x="9071725" y="55435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>
              <a:off x="9071725" y="5848350"/>
              <a:ext cx="152400" cy="152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0" name="Group 219"/>
            <p:cNvGrpSpPr/>
            <p:nvPr/>
          </p:nvGrpSpPr>
          <p:grpSpPr>
            <a:xfrm>
              <a:off x="7528675" y="4694237"/>
              <a:ext cx="184151" cy="919162"/>
              <a:chOff x="1358900" y="3248026"/>
              <a:chExt cx="184151" cy="919162"/>
            </a:xfrm>
          </p:grpSpPr>
          <p:cxnSp>
            <p:nvCxnSpPr>
              <p:cNvPr id="280" name="Straight Connector 279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1" name="Rectangle 280"/>
              <p:cNvSpPr/>
              <p:nvPr/>
            </p:nvSpPr>
            <p:spPr>
              <a:xfrm>
                <a:off x="1358900" y="3479800"/>
                <a:ext cx="184150" cy="4572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82" name="Straight Connector 281"/>
              <p:cNvCxnSpPr/>
              <p:nvPr/>
            </p:nvCxnSpPr>
            <p:spPr>
              <a:xfrm>
                <a:off x="1370013" y="3549650"/>
                <a:ext cx="173038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1368426" y="3617123"/>
                <a:ext cx="1730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1366045" y="3684596"/>
                <a:ext cx="17303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/>
              <p:cNvCxnSpPr/>
              <p:nvPr/>
            </p:nvCxnSpPr>
            <p:spPr>
              <a:xfrm>
                <a:off x="1367633" y="3812381"/>
                <a:ext cx="173038" cy="0"/>
              </a:xfrm>
              <a:prstGeom prst="line">
                <a:avLst/>
              </a:prstGeom>
              <a:ln w="28575">
                <a:solidFill>
                  <a:srgbClr val="FFC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Group 220"/>
            <p:cNvGrpSpPr/>
            <p:nvPr/>
          </p:nvGrpSpPr>
          <p:grpSpPr>
            <a:xfrm>
              <a:off x="7852525" y="4699000"/>
              <a:ext cx="166246" cy="919162"/>
              <a:chOff x="1366043" y="3248026"/>
              <a:chExt cx="166246" cy="919162"/>
            </a:xfrm>
          </p:grpSpPr>
          <p:cxnSp>
            <p:nvCxnSpPr>
              <p:cNvPr id="277" name="Straight Connector 276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8" name="Rectangle 277"/>
              <p:cNvSpPr/>
              <p:nvPr/>
            </p:nvSpPr>
            <p:spPr>
              <a:xfrm>
                <a:off x="1366043" y="3500440"/>
                <a:ext cx="166246" cy="41274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79" name="Straight Connector 278"/>
              <p:cNvCxnSpPr/>
              <p:nvPr/>
            </p:nvCxnSpPr>
            <p:spPr>
              <a:xfrm>
                <a:off x="1370806" y="3795712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2" name="Group 221"/>
            <p:cNvGrpSpPr/>
            <p:nvPr/>
          </p:nvGrpSpPr>
          <p:grpSpPr>
            <a:xfrm>
              <a:off x="8147799" y="4699000"/>
              <a:ext cx="184151" cy="919162"/>
              <a:chOff x="1358900" y="3248026"/>
              <a:chExt cx="184151" cy="919162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2" name="Rectangle 271"/>
              <p:cNvSpPr/>
              <p:nvPr/>
            </p:nvSpPr>
            <p:spPr>
              <a:xfrm>
                <a:off x="1358900" y="3479800"/>
                <a:ext cx="184150" cy="4572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73" name="Straight Connector 272"/>
              <p:cNvCxnSpPr/>
              <p:nvPr/>
            </p:nvCxnSpPr>
            <p:spPr>
              <a:xfrm>
                <a:off x="1370013" y="3549650"/>
                <a:ext cx="173038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>
                <a:off x="1368426" y="3617123"/>
                <a:ext cx="173038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>
                <a:off x="1366045" y="3684596"/>
                <a:ext cx="17303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1367633" y="3812381"/>
                <a:ext cx="173038" cy="0"/>
              </a:xfrm>
              <a:prstGeom prst="line">
                <a:avLst/>
              </a:prstGeom>
              <a:ln w="28575">
                <a:solidFill>
                  <a:srgbClr val="FFC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3" name="Group 222"/>
            <p:cNvGrpSpPr/>
            <p:nvPr/>
          </p:nvGrpSpPr>
          <p:grpSpPr>
            <a:xfrm>
              <a:off x="8457360" y="4703763"/>
              <a:ext cx="166246" cy="919162"/>
              <a:chOff x="1366043" y="3248026"/>
              <a:chExt cx="166246" cy="919162"/>
            </a:xfrm>
          </p:grpSpPr>
          <p:cxnSp>
            <p:nvCxnSpPr>
              <p:cNvPr id="268" name="Straight Connector 267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Rectangle 268"/>
              <p:cNvSpPr/>
              <p:nvPr/>
            </p:nvSpPr>
            <p:spPr>
              <a:xfrm>
                <a:off x="1366043" y="3500440"/>
                <a:ext cx="166246" cy="41274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70" name="Straight Connector 269"/>
              <p:cNvCxnSpPr/>
              <p:nvPr/>
            </p:nvCxnSpPr>
            <p:spPr>
              <a:xfrm>
                <a:off x="1370806" y="3795712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4" name="Group 223"/>
            <p:cNvGrpSpPr/>
            <p:nvPr/>
          </p:nvGrpSpPr>
          <p:grpSpPr>
            <a:xfrm>
              <a:off x="8747873" y="4694237"/>
              <a:ext cx="184150" cy="919162"/>
              <a:chOff x="1358900" y="3248026"/>
              <a:chExt cx="184150" cy="919162"/>
            </a:xfrm>
            <a:solidFill>
              <a:schemeClr val="bg1">
                <a:lumMod val="65000"/>
              </a:schemeClr>
            </a:solidFill>
          </p:grpSpPr>
          <p:cxnSp>
            <p:nvCxnSpPr>
              <p:cNvPr id="262" name="Straight Connector 261"/>
              <p:cNvCxnSpPr/>
              <p:nvPr/>
            </p:nvCxnSpPr>
            <p:spPr>
              <a:xfrm>
                <a:off x="1450181" y="3248026"/>
                <a:ext cx="0" cy="919162"/>
              </a:xfrm>
              <a:prstGeom prst="line">
                <a:avLst/>
              </a:prstGeom>
              <a:grpFill/>
              <a:ln w="222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3" name="Rectangle 262"/>
              <p:cNvSpPr/>
              <p:nvPr/>
            </p:nvSpPr>
            <p:spPr>
              <a:xfrm>
                <a:off x="1358900" y="3479800"/>
                <a:ext cx="184150" cy="45720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64" name="Straight Connector 263"/>
              <p:cNvCxnSpPr/>
              <p:nvPr/>
            </p:nvCxnSpPr>
            <p:spPr>
              <a:xfrm>
                <a:off x="1365251" y="3549650"/>
                <a:ext cx="173038" cy="0"/>
              </a:xfrm>
              <a:prstGeom prst="line">
                <a:avLst/>
              </a:prstGeom>
              <a:grpFill/>
              <a:ln w="28575">
                <a:solidFill>
                  <a:srgbClr val="FF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/>
              <p:nvPr/>
            </p:nvCxnSpPr>
            <p:spPr>
              <a:xfrm>
                <a:off x="1363664" y="3617123"/>
                <a:ext cx="173038" cy="0"/>
              </a:xfrm>
              <a:prstGeom prst="line">
                <a:avLst/>
              </a:prstGeom>
              <a:grpFill/>
              <a:ln w="28575">
                <a:solidFill>
                  <a:srgbClr val="7030A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>
                <a:off x="1366045" y="3684596"/>
                <a:ext cx="173038" cy="0"/>
              </a:xfrm>
              <a:prstGeom prst="line">
                <a:avLst/>
              </a:prstGeom>
              <a:grpFill/>
              <a:ln w="28575">
                <a:solidFill>
                  <a:schemeClr val="accent6">
                    <a:lumMod val="50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/>
              <p:nvPr/>
            </p:nvCxnSpPr>
            <p:spPr>
              <a:xfrm>
                <a:off x="1367633" y="3812381"/>
                <a:ext cx="173038" cy="0"/>
              </a:xfrm>
              <a:prstGeom prst="line">
                <a:avLst/>
              </a:prstGeom>
              <a:grpFill/>
              <a:ln w="28575">
                <a:solidFill>
                  <a:srgbClr val="FFC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5" name="Group 224"/>
            <p:cNvGrpSpPr/>
            <p:nvPr/>
          </p:nvGrpSpPr>
          <p:grpSpPr>
            <a:xfrm>
              <a:off x="9138400" y="4651375"/>
              <a:ext cx="1266824" cy="733425"/>
              <a:chOff x="4333875" y="4067175"/>
              <a:chExt cx="1266824" cy="733425"/>
            </a:xfrm>
          </p:grpSpPr>
          <p:sp>
            <p:nvSpPr>
              <p:cNvPr id="256" name="Rectangle 255"/>
              <p:cNvSpPr/>
              <p:nvPr/>
            </p:nvSpPr>
            <p:spPr>
              <a:xfrm>
                <a:off x="5081588" y="4100514"/>
                <a:ext cx="519111" cy="657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5329237" y="4348163"/>
                <a:ext cx="161928" cy="16192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58" name="Straight Connector 257"/>
              <p:cNvCxnSpPr/>
              <p:nvPr/>
            </p:nvCxnSpPr>
            <p:spPr>
              <a:xfrm>
                <a:off x="4333875" y="4129088"/>
                <a:ext cx="2000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>
                <a:off x="4343400" y="4424363"/>
                <a:ext cx="2000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>
                <a:off x="4343399" y="4733927"/>
                <a:ext cx="2000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1" name="Rectangle 260"/>
              <p:cNvSpPr/>
              <p:nvPr/>
            </p:nvSpPr>
            <p:spPr>
              <a:xfrm>
                <a:off x="4538663" y="4067175"/>
                <a:ext cx="542925" cy="73342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 rot="10800000">
              <a:off x="8982824" y="3163442"/>
              <a:ext cx="1088276" cy="1267267"/>
              <a:chOff x="1285874" y="4129088"/>
              <a:chExt cx="723900" cy="842961"/>
            </a:xfrm>
          </p:grpSpPr>
          <p:sp>
            <p:nvSpPr>
              <p:cNvPr id="252" name="Freeform 251"/>
              <p:cNvSpPr/>
              <p:nvPr/>
            </p:nvSpPr>
            <p:spPr>
              <a:xfrm>
                <a:off x="1347788" y="4129088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3" name="Freeform 252"/>
              <p:cNvSpPr/>
              <p:nvPr/>
            </p:nvSpPr>
            <p:spPr>
              <a:xfrm>
                <a:off x="1838325" y="4133850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1285874" y="4410074"/>
                <a:ext cx="723900" cy="5619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" name="Freeform 254"/>
              <p:cNvSpPr/>
              <p:nvPr/>
            </p:nvSpPr>
            <p:spPr>
              <a:xfrm>
                <a:off x="1404938" y="4406389"/>
                <a:ext cx="495300" cy="436563"/>
              </a:xfrm>
              <a:custGeom>
                <a:avLst/>
                <a:gdLst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42887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36563"/>
                  <a:gd name="connsiteX1" fmla="*/ 0 w 495300"/>
                  <a:gd name="connsiteY1" fmla="*/ 385763 h 436563"/>
                  <a:gd name="connsiteX2" fmla="*/ 28575 w 495300"/>
                  <a:gd name="connsiteY2" fmla="*/ 414338 h 436563"/>
                  <a:gd name="connsiteX3" fmla="*/ 47625 w 495300"/>
                  <a:gd name="connsiteY3" fmla="*/ 428626 h 436563"/>
                  <a:gd name="connsiteX4" fmla="*/ 104775 w 495300"/>
                  <a:gd name="connsiteY4" fmla="*/ 404813 h 436563"/>
                  <a:gd name="connsiteX5" fmla="*/ 171450 w 495300"/>
                  <a:gd name="connsiteY5" fmla="*/ 238126 h 436563"/>
                  <a:gd name="connsiteX6" fmla="*/ 221456 w 495300"/>
                  <a:gd name="connsiteY6" fmla="*/ 152401 h 436563"/>
                  <a:gd name="connsiteX7" fmla="*/ 309562 w 495300"/>
                  <a:gd name="connsiteY7" fmla="*/ 157163 h 436563"/>
                  <a:gd name="connsiteX8" fmla="*/ 352425 w 495300"/>
                  <a:gd name="connsiteY8" fmla="*/ 242888 h 436563"/>
                  <a:gd name="connsiteX9" fmla="*/ 376237 w 495300"/>
                  <a:gd name="connsiteY9" fmla="*/ 361951 h 436563"/>
                  <a:gd name="connsiteX10" fmla="*/ 400050 w 495300"/>
                  <a:gd name="connsiteY10" fmla="*/ 409576 h 436563"/>
                  <a:gd name="connsiteX11" fmla="*/ 428625 w 495300"/>
                  <a:gd name="connsiteY11" fmla="*/ 428626 h 436563"/>
                  <a:gd name="connsiteX12" fmla="*/ 466725 w 495300"/>
                  <a:gd name="connsiteY12" fmla="*/ 428626 h 436563"/>
                  <a:gd name="connsiteX13" fmla="*/ 481012 w 495300"/>
                  <a:gd name="connsiteY13" fmla="*/ 414338 h 436563"/>
                  <a:gd name="connsiteX14" fmla="*/ 495300 w 495300"/>
                  <a:gd name="connsiteY14" fmla="*/ 376238 h 436563"/>
                  <a:gd name="connsiteX15" fmla="*/ 492919 w 495300"/>
                  <a:gd name="connsiteY15" fmla="*/ 0 h 43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5300" h="436563">
                    <a:moveTo>
                      <a:pt x="0" y="1"/>
                    </a:moveTo>
                    <a:lnTo>
                      <a:pt x="0" y="385763"/>
                    </a:lnTo>
                    <a:lnTo>
                      <a:pt x="28575" y="414338"/>
                    </a:lnTo>
                    <a:lnTo>
                      <a:pt x="47625" y="428626"/>
                    </a:lnTo>
                    <a:cubicBezTo>
                      <a:pt x="60325" y="427039"/>
                      <a:pt x="84138" y="436563"/>
                      <a:pt x="104775" y="404813"/>
                    </a:cubicBezTo>
                    <a:lnTo>
                      <a:pt x="171450" y="238126"/>
                    </a:lnTo>
                    <a:cubicBezTo>
                      <a:pt x="194469" y="196058"/>
                      <a:pt x="198437" y="165895"/>
                      <a:pt x="221456" y="152401"/>
                    </a:cubicBezTo>
                    <a:cubicBezTo>
                      <a:pt x="244475" y="138907"/>
                      <a:pt x="287734" y="142082"/>
                      <a:pt x="309562" y="157163"/>
                    </a:cubicBezTo>
                    <a:cubicBezTo>
                      <a:pt x="327818" y="172244"/>
                      <a:pt x="341313" y="208757"/>
                      <a:pt x="352425" y="242888"/>
                    </a:cubicBezTo>
                    <a:lnTo>
                      <a:pt x="376237" y="361951"/>
                    </a:lnTo>
                    <a:lnTo>
                      <a:pt x="400050" y="409576"/>
                    </a:lnTo>
                    <a:lnTo>
                      <a:pt x="428625" y="428626"/>
                    </a:lnTo>
                    <a:lnTo>
                      <a:pt x="466725" y="428626"/>
                    </a:lnTo>
                    <a:lnTo>
                      <a:pt x="481012" y="414338"/>
                    </a:lnTo>
                    <a:lnTo>
                      <a:pt x="495300" y="376238"/>
                    </a:lnTo>
                    <a:cubicBezTo>
                      <a:pt x="494506" y="250825"/>
                      <a:pt x="493713" y="125413"/>
                      <a:pt x="492919" y="0"/>
                    </a:cubicBezTo>
                  </a:path>
                </a:pathLst>
              </a:custGeom>
              <a:ln w="3810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7" name="Oval 226"/>
            <p:cNvSpPr/>
            <p:nvPr/>
          </p:nvSpPr>
          <p:spPr>
            <a:xfrm>
              <a:off x="9109825" y="4360863"/>
              <a:ext cx="76200" cy="762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 rot="9244710">
              <a:off x="9029618" y="4427687"/>
              <a:ext cx="359145" cy="532571"/>
            </a:xfrm>
            <a:custGeom>
              <a:avLst/>
              <a:gdLst>
                <a:gd name="connsiteX0" fmla="*/ 95249 w 104774"/>
                <a:gd name="connsiteY0" fmla="*/ 0 h 304800"/>
                <a:gd name="connsiteX1" fmla="*/ 19049 w 104774"/>
                <a:gd name="connsiteY1" fmla="*/ 90487 h 304800"/>
                <a:gd name="connsiteX2" fmla="*/ 14287 w 104774"/>
                <a:gd name="connsiteY2" fmla="*/ 200025 h 304800"/>
                <a:gd name="connsiteX3" fmla="*/ 104774 w 104774"/>
                <a:gd name="connsiteY3" fmla="*/ 304800 h 304800"/>
                <a:gd name="connsiteX0" fmla="*/ 407272 w 407272"/>
                <a:gd name="connsiteY0" fmla="*/ 0 h 532571"/>
                <a:gd name="connsiteX1" fmla="*/ 58862 w 407272"/>
                <a:gd name="connsiteY1" fmla="*/ 318258 h 532571"/>
                <a:gd name="connsiteX2" fmla="*/ 54100 w 407272"/>
                <a:gd name="connsiteY2" fmla="*/ 427796 h 532571"/>
                <a:gd name="connsiteX3" fmla="*/ 144587 w 407272"/>
                <a:gd name="connsiteY3" fmla="*/ 532571 h 532571"/>
                <a:gd name="connsiteX0" fmla="*/ 392191 w 392191"/>
                <a:gd name="connsiteY0" fmla="*/ 0 h 532571"/>
                <a:gd name="connsiteX1" fmla="*/ 43781 w 392191"/>
                <a:gd name="connsiteY1" fmla="*/ 318258 h 532571"/>
                <a:gd name="connsiteX2" fmla="*/ 129506 w 392191"/>
                <a:gd name="connsiteY2" fmla="*/ 532571 h 532571"/>
                <a:gd name="connsiteX0" fmla="*/ 359145 w 359145"/>
                <a:gd name="connsiteY0" fmla="*/ 0 h 532571"/>
                <a:gd name="connsiteX1" fmla="*/ 43781 w 359145"/>
                <a:gd name="connsiteY1" fmla="*/ 321082 h 532571"/>
                <a:gd name="connsiteX2" fmla="*/ 96460 w 359145"/>
                <a:gd name="connsiteY2" fmla="*/ 532571 h 53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9145" h="532571">
                  <a:moveTo>
                    <a:pt x="359145" y="0"/>
                  </a:moveTo>
                  <a:cubicBezTo>
                    <a:pt x="327792" y="28575"/>
                    <a:pt x="87562" y="232320"/>
                    <a:pt x="43781" y="321082"/>
                  </a:cubicBezTo>
                  <a:cubicBezTo>
                    <a:pt x="0" y="409844"/>
                    <a:pt x="78601" y="487923"/>
                    <a:pt x="96460" y="532571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228"/>
            <p:cNvSpPr/>
            <p:nvPr/>
          </p:nvSpPr>
          <p:spPr>
            <a:xfrm flipH="1">
              <a:off x="8833169" y="4533106"/>
              <a:ext cx="314757" cy="165893"/>
            </a:xfrm>
            <a:custGeom>
              <a:avLst/>
              <a:gdLst>
                <a:gd name="connsiteX0" fmla="*/ 95249 w 104774"/>
                <a:gd name="connsiteY0" fmla="*/ 0 h 304800"/>
                <a:gd name="connsiteX1" fmla="*/ 19049 w 104774"/>
                <a:gd name="connsiteY1" fmla="*/ 90487 h 304800"/>
                <a:gd name="connsiteX2" fmla="*/ 14287 w 104774"/>
                <a:gd name="connsiteY2" fmla="*/ 200025 h 304800"/>
                <a:gd name="connsiteX3" fmla="*/ 104774 w 104774"/>
                <a:gd name="connsiteY3" fmla="*/ 304800 h 304800"/>
                <a:gd name="connsiteX0" fmla="*/ 116805 w 116805"/>
                <a:gd name="connsiteY0" fmla="*/ 0 h 567268"/>
                <a:gd name="connsiteX1" fmla="*/ 40605 w 116805"/>
                <a:gd name="connsiteY1" fmla="*/ 90487 h 567268"/>
                <a:gd name="connsiteX2" fmla="*/ 35843 w 116805"/>
                <a:gd name="connsiteY2" fmla="*/ 200025 h 567268"/>
                <a:gd name="connsiteX3" fmla="*/ 38100 w 116805"/>
                <a:gd name="connsiteY3" fmla="*/ 567268 h 567268"/>
                <a:gd name="connsiteX0" fmla="*/ 89318 w 89318"/>
                <a:gd name="connsiteY0" fmla="*/ 4059 h 571327"/>
                <a:gd name="connsiteX1" fmla="*/ 13118 w 89318"/>
                <a:gd name="connsiteY1" fmla="*/ 94546 h 571327"/>
                <a:gd name="connsiteX2" fmla="*/ 10613 w 89318"/>
                <a:gd name="connsiteY2" fmla="*/ 571327 h 571327"/>
                <a:gd name="connsiteX0" fmla="*/ 78705 w 78705"/>
                <a:gd name="connsiteY0" fmla="*/ 0 h 567268"/>
                <a:gd name="connsiteX1" fmla="*/ 30077 w 78705"/>
                <a:gd name="connsiteY1" fmla="*/ 192087 h 567268"/>
                <a:gd name="connsiteX2" fmla="*/ 0 w 78705"/>
                <a:gd name="connsiteY2" fmla="*/ 567268 h 567268"/>
                <a:gd name="connsiteX0" fmla="*/ 85598 w 85598"/>
                <a:gd name="connsiteY0" fmla="*/ 0 h 567268"/>
                <a:gd name="connsiteX1" fmla="*/ 30077 w 85598"/>
                <a:gd name="connsiteY1" fmla="*/ 192087 h 567268"/>
                <a:gd name="connsiteX2" fmla="*/ 0 w 85598"/>
                <a:gd name="connsiteY2" fmla="*/ 567268 h 567268"/>
                <a:gd name="connsiteX0" fmla="*/ 91113 w 91113"/>
                <a:gd name="connsiteY0" fmla="*/ 0 h 216077"/>
                <a:gd name="connsiteX1" fmla="*/ 35592 w 91113"/>
                <a:gd name="connsiteY1" fmla="*/ 192087 h 216077"/>
                <a:gd name="connsiteX2" fmla="*/ 0 w 91113"/>
                <a:gd name="connsiteY2" fmla="*/ 143933 h 216077"/>
                <a:gd name="connsiteX0" fmla="*/ 91113 w 91113"/>
                <a:gd name="connsiteY0" fmla="*/ 286456 h 430389"/>
                <a:gd name="connsiteX1" fmla="*/ 44116 w 91113"/>
                <a:gd name="connsiteY1" fmla="*/ 23990 h 430389"/>
                <a:gd name="connsiteX2" fmla="*/ 0 w 91113"/>
                <a:gd name="connsiteY2" fmla="*/ 430389 h 430389"/>
                <a:gd name="connsiteX0" fmla="*/ 91113 w 91113"/>
                <a:gd name="connsiteY0" fmla="*/ 286454 h 430387"/>
                <a:gd name="connsiteX1" fmla="*/ 44116 w 91113"/>
                <a:gd name="connsiteY1" fmla="*/ 23988 h 430387"/>
                <a:gd name="connsiteX2" fmla="*/ 0 w 91113"/>
                <a:gd name="connsiteY2" fmla="*/ 430387 h 430387"/>
                <a:gd name="connsiteX0" fmla="*/ 91113 w 91113"/>
                <a:gd name="connsiteY0" fmla="*/ 286454 h 430387"/>
                <a:gd name="connsiteX1" fmla="*/ 44116 w 91113"/>
                <a:gd name="connsiteY1" fmla="*/ 23988 h 430387"/>
                <a:gd name="connsiteX2" fmla="*/ 0 w 91113"/>
                <a:gd name="connsiteY2" fmla="*/ 430387 h 430387"/>
                <a:gd name="connsiteX0" fmla="*/ 91113 w 91113"/>
                <a:gd name="connsiteY0" fmla="*/ 286454 h 294922"/>
                <a:gd name="connsiteX1" fmla="*/ 44116 w 91113"/>
                <a:gd name="connsiteY1" fmla="*/ 23988 h 294922"/>
                <a:gd name="connsiteX2" fmla="*/ 0 w 91113"/>
                <a:gd name="connsiteY2" fmla="*/ 294922 h 29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113" h="294922">
                  <a:moveTo>
                    <a:pt x="91113" y="286454"/>
                  </a:moveTo>
                  <a:cubicBezTo>
                    <a:pt x="78142" y="179561"/>
                    <a:pt x="62978" y="0"/>
                    <a:pt x="44116" y="23988"/>
                  </a:cubicBezTo>
                  <a:cubicBezTo>
                    <a:pt x="28931" y="47977"/>
                    <a:pt x="522" y="195593"/>
                    <a:pt x="0" y="294922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Freeform 239"/>
            <p:cNvSpPr/>
            <p:nvPr/>
          </p:nvSpPr>
          <p:spPr>
            <a:xfrm>
              <a:off x="8225905" y="5628640"/>
              <a:ext cx="609600" cy="304800"/>
            </a:xfrm>
            <a:custGeom>
              <a:avLst/>
              <a:gdLst>
                <a:gd name="connsiteX0" fmla="*/ 0 w 609600"/>
                <a:gd name="connsiteY0" fmla="*/ 304800 h 304800"/>
                <a:gd name="connsiteX1" fmla="*/ 213360 w 609600"/>
                <a:gd name="connsiteY1" fmla="*/ 182880 h 304800"/>
                <a:gd name="connsiteX2" fmla="*/ 434340 w 609600"/>
                <a:gd name="connsiteY2" fmla="*/ 160020 h 304800"/>
                <a:gd name="connsiteX3" fmla="*/ 609600 w 609600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304800">
                  <a:moveTo>
                    <a:pt x="0" y="304800"/>
                  </a:moveTo>
                  <a:cubicBezTo>
                    <a:pt x="70485" y="255905"/>
                    <a:pt x="140970" y="207010"/>
                    <a:pt x="213360" y="182880"/>
                  </a:cubicBezTo>
                  <a:cubicBezTo>
                    <a:pt x="285750" y="158750"/>
                    <a:pt x="368300" y="190500"/>
                    <a:pt x="434340" y="160020"/>
                  </a:cubicBezTo>
                  <a:cubicBezTo>
                    <a:pt x="500380" y="129540"/>
                    <a:pt x="554990" y="64770"/>
                    <a:pt x="609600" y="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Freeform 240"/>
            <p:cNvSpPr/>
            <p:nvPr/>
          </p:nvSpPr>
          <p:spPr>
            <a:xfrm>
              <a:off x="8538325" y="5628640"/>
              <a:ext cx="100330" cy="297180"/>
            </a:xfrm>
            <a:custGeom>
              <a:avLst/>
              <a:gdLst>
                <a:gd name="connsiteX0" fmla="*/ 0 w 100330"/>
                <a:gd name="connsiteY0" fmla="*/ 0 h 297180"/>
                <a:gd name="connsiteX1" fmla="*/ 99060 w 100330"/>
                <a:gd name="connsiteY1" fmla="*/ 99060 h 297180"/>
                <a:gd name="connsiteX2" fmla="*/ 7620 w 100330"/>
                <a:gd name="connsiteY2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30" h="297180">
                  <a:moveTo>
                    <a:pt x="0" y="0"/>
                  </a:moveTo>
                  <a:cubicBezTo>
                    <a:pt x="48895" y="24765"/>
                    <a:pt x="97790" y="49530"/>
                    <a:pt x="99060" y="99060"/>
                  </a:cubicBezTo>
                  <a:cubicBezTo>
                    <a:pt x="100330" y="148590"/>
                    <a:pt x="53975" y="222885"/>
                    <a:pt x="7620" y="29718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Freeform 241"/>
            <p:cNvSpPr/>
            <p:nvPr/>
          </p:nvSpPr>
          <p:spPr>
            <a:xfrm>
              <a:off x="7921105" y="5628640"/>
              <a:ext cx="100330" cy="297180"/>
            </a:xfrm>
            <a:custGeom>
              <a:avLst/>
              <a:gdLst>
                <a:gd name="connsiteX0" fmla="*/ 0 w 100330"/>
                <a:gd name="connsiteY0" fmla="*/ 0 h 297180"/>
                <a:gd name="connsiteX1" fmla="*/ 99060 w 100330"/>
                <a:gd name="connsiteY1" fmla="*/ 99060 h 297180"/>
                <a:gd name="connsiteX2" fmla="*/ 7620 w 100330"/>
                <a:gd name="connsiteY2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330" h="297180">
                  <a:moveTo>
                    <a:pt x="0" y="0"/>
                  </a:moveTo>
                  <a:cubicBezTo>
                    <a:pt x="48895" y="24765"/>
                    <a:pt x="97790" y="49530"/>
                    <a:pt x="99060" y="99060"/>
                  </a:cubicBezTo>
                  <a:cubicBezTo>
                    <a:pt x="100330" y="148590"/>
                    <a:pt x="53975" y="222885"/>
                    <a:pt x="7620" y="29718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Freeform 242"/>
            <p:cNvSpPr/>
            <p:nvPr/>
          </p:nvSpPr>
          <p:spPr>
            <a:xfrm>
              <a:off x="7616305" y="5628640"/>
              <a:ext cx="304800" cy="107950"/>
            </a:xfrm>
            <a:custGeom>
              <a:avLst/>
              <a:gdLst>
                <a:gd name="connsiteX0" fmla="*/ 0 w 304800"/>
                <a:gd name="connsiteY0" fmla="*/ 0 h 107950"/>
                <a:gd name="connsiteX1" fmla="*/ 160020 w 304800"/>
                <a:gd name="connsiteY1" fmla="*/ 106680 h 107950"/>
                <a:gd name="connsiteX2" fmla="*/ 304800 w 304800"/>
                <a:gd name="connsiteY2" fmla="*/ 762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107950">
                  <a:moveTo>
                    <a:pt x="0" y="0"/>
                  </a:moveTo>
                  <a:cubicBezTo>
                    <a:pt x="54610" y="52705"/>
                    <a:pt x="109220" y="105410"/>
                    <a:pt x="160020" y="106680"/>
                  </a:cubicBezTo>
                  <a:cubicBezTo>
                    <a:pt x="210820" y="107950"/>
                    <a:pt x="257810" y="57785"/>
                    <a:pt x="304800" y="762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Freeform 243"/>
            <p:cNvSpPr/>
            <p:nvPr/>
          </p:nvSpPr>
          <p:spPr>
            <a:xfrm>
              <a:off x="8233525" y="5621020"/>
              <a:ext cx="304800" cy="107950"/>
            </a:xfrm>
            <a:custGeom>
              <a:avLst/>
              <a:gdLst>
                <a:gd name="connsiteX0" fmla="*/ 0 w 304800"/>
                <a:gd name="connsiteY0" fmla="*/ 0 h 107950"/>
                <a:gd name="connsiteX1" fmla="*/ 160020 w 304800"/>
                <a:gd name="connsiteY1" fmla="*/ 106680 h 107950"/>
                <a:gd name="connsiteX2" fmla="*/ 304800 w 304800"/>
                <a:gd name="connsiteY2" fmla="*/ 762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107950">
                  <a:moveTo>
                    <a:pt x="0" y="0"/>
                  </a:moveTo>
                  <a:cubicBezTo>
                    <a:pt x="54610" y="52705"/>
                    <a:pt x="109220" y="105410"/>
                    <a:pt x="160020" y="106680"/>
                  </a:cubicBezTo>
                  <a:cubicBezTo>
                    <a:pt x="210820" y="107950"/>
                    <a:pt x="257810" y="57785"/>
                    <a:pt x="304800" y="762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Freeform 244"/>
            <p:cNvSpPr/>
            <p:nvPr/>
          </p:nvSpPr>
          <p:spPr>
            <a:xfrm>
              <a:off x="8545945" y="4401820"/>
              <a:ext cx="601980" cy="914400"/>
            </a:xfrm>
            <a:custGeom>
              <a:avLst/>
              <a:gdLst>
                <a:gd name="connsiteX0" fmla="*/ 0 w 601980"/>
                <a:gd name="connsiteY0" fmla="*/ 0 h 914400"/>
                <a:gd name="connsiteX1" fmla="*/ 152400 w 601980"/>
                <a:gd name="connsiteY1" fmla="*/ 99060 h 914400"/>
                <a:gd name="connsiteX2" fmla="*/ 144780 w 601980"/>
                <a:gd name="connsiteY2" fmla="*/ 388620 h 914400"/>
                <a:gd name="connsiteX3" fmla="*/ 350520 w 601980"/>
                <a:gd name="connsiteY3" fmla="*/ 541020 h 914400"/>
                <a:gd name="connsiteX4" fmla="*/ 426720 w 601980"/>
                <a:gd name="connsiteY4" fmla="*/ 662940 h 914400"/>
                <a:gd name="connsiteX5" fmla="*/ 601980 w 601980"/>
                <a:gd name="connsiteY5" fmla="*/ 914400 h 914400"/>
                <a:gd name="connsiteX0" fmla="*/ 0 w 601980"/>
                <a:gd name="connsiteY0" fmla="*/ 0 h 914400"/>
                <a:gd name="connsiteX1" fmla="*/ 152400 w 601980"/>
                <a:gd name="connsiteY1" fmla="*/ 99060 h 914400"/>
                <a:gd name="connsiteX2" fmla="*/ 144780 w 601980"/>
                <a:gd name="connsiteY2" fmla="*/ 388620 h 914400"/>
                <a:gd name="connsiteX3" fmla="*/ 388620 w 601980"/>
                <a:gd name="connsiteY3" fmla="*/ 474345 h 914400"/>
                <a:gd name="connsiteX4" fmla="*/ 426720 w 601980"/>
                <a:gd name="connsiteY4" fmla="*/ 662940 h 914400"/>
                <a:gd name="connsiteX5" fmla="*/ 601980 w 601980"/>
                <a:gd name="connsiteY5" fmla="*/ 914400 h 914400"/>
                <a:gd name="connsiteX0" fmla="*/ 0 w 601980"/>
                <a:gd name="connsiteY0" fmla="*/ 0 h 914400"/>
                <a:gd name="connsiteX1" fmla="*/ 152400 w 601980"/>
                <a:gd name="connsiteY1" fmla="*/ 99060 h 914400"/>
                <a:gd name="connsiteX2" fmla="*/ 144780 w 601980"/>
                <a:gd name="connsiteY2" fmla="*/ 388620 h 914400"/>
                <a:gd name="connsiteX3" fmla="*/ 388620 w 601980"/>
                <a:gd name="connsiteY3" fmla="*/ 474345 h 914400"/>
                <a:gd name="connsiteX4" fmla="*/ 450533 w 601980"/>
                <a:gd name="connsiteY4" fmla="*/ 629603 h 914400"/>
                <a:gd name="connsiteX5" fmla="*/ 601980 w 601980"/>
                <a:gd name="connsiteY5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1980" h="914400">
                  <a:moveTo>
                    <a:pt x="0" y="0"/>
                  </a:moveTo>
                  <a:cubicBezTo>
                    <a:pt x="64135" y="17145"/>
                    <a:pt x="128270" y="34290"/>
                    <a:pt x="152400" y="99060"/>
                  </a:cubicBezTo>
                  <a:cubicBezTo>
                    <a:pt x="176530" y="163830"/>
                    <a:pt x="105410" y="326073"/>
                    <a:pt x="144780" y="388620"/>
                  </a:cubicBezTo>
                  <a:cubicBezTo>
                    <a:pt x="184150" y="451167"/>
                    <a:pt x="337661" y="434181"/>
                    <a:pt x="388620" y="474345"/>
                  </a:cubicBezTo>
                  <a:cubicBezTo>
                    <a:pt x="439579" y="514509"/>
                    <a:pt x="414973" y="556261"/>
                    <a:pt x="450533" y="629603"/>
                  </a:cubicBezTo>
                  <a:cubicBezTo>
                    <a:pt x="486093" y="702945"/>
                    <a:pt x="535305" y="819785"/>
                    <a:pt x="601980" y="91440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Freeform 245"/>
            <p:cNvSpPr/>
            <p:nvPr/>
          </p:nvSpPr>
          <p:spPr>
            <a:xfrm>
              <a:off x="8407515" y="4401820"/>
              <a:ext cx="138430" cy="297180"/>
            </a:xfrm>
            <a:custGeom>
              <a:avLst/>
              <a:gdLst>
                <a:gd name="connsiteX0" fmla="*/ 139700 w 139700"/>
                <a:gd name="connsiteY0" fmla="*/ 0 h 304800"/>
                <a:gd name="connsiteX1" fmla="*/ 2540 w 139700"/>
                <a:gd name="connsiteY1" fmla="*/ 114300 h 304800"/>
                <a:gd name="connsiteX2" fmla="*/ 124460 w 139700"/>
                <a:gd name="connsiteY2" fmla="*/ 304800 h 304800"/>
                <a:gd name="connsiteX0" fmla="*/ 138430 w 138430"/>
                <a:gd name="connsiteY0" fmla="*/ 0 h 297180"/>
                <a:gd name="connsiteX1" fmla="*/ 1270 w 138430"/>
                <a:gd name="connsiteY1" fmla="*/ 114300 h 297180"/>
                <a:gd name="connsiteX2" fmla="*/ 130810 w 138430"/>
                <a:gd name="connsiteY2" fmla="*/ 297180 h 29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430" h="297180">
                  <a:moveTo>
                    <a:pt x="138430" y="0"/>
                  </a:moveTo>
                  <a:cubicBezTo>
                    <a:pt x="71120" y="31750"/>
                    <a:pt x="2540" y="64770"/>
                    <a:pt x="1270" y="114300"/>
                  </a:cubicBezTo>
                  <a:cubicBezTo>
                    <a:pt x="0" y="163830"/>
                    <a:pt x="68580" y="227330"/>
                    <a:pt x="130810" y="29718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Freeform 246"/>
            <p:cNvSpPr/>
            <p:nvPr/>
          </p:nvSpPr>
          <p:spPr>
            <a:xfrm>
              <a:off x="7951584" y="4561681"/>
              <a:ext cx="569595" cy="168752"/>
            </a:xfrm>
            <a:custGeom>
              <a:avLst/>
              <a:gdLst>
                <a:gd name="connsiteX0" fmla="*/ 579120 w 579120"/>
                <a:gd name="connsiteY0" fmla="*/ 140970 h 140970"/>
                <a:gd name="connsiteX1" fmla="*/ 327660 w 579120"/>
                <a:gd name="connsiteY1" fmla="*/ 3810 h 140970"/>
                <a:gd name="connsiteX2" fmla="*/ 0 w 579120"/>
                <a:gd name="connsiteY2" fmla="*/ 118110 h 140970"/>
                <a:gd name="connsiteX0" fmla="*/ 569595 w 569595"/>
                <a:gd name="connsiteY0" fmla="*/ 168752 h 168752"/>
                <a:gd name="connsiteX1" fmla="*/ 327660 w 569595"/>
                <a:gd name="connsiteY1" fmla="*/ 7779 h 168752"/>
                <a:gd name="connsiteX2" fmla="*/ 0 w 569595"/>
                <a:gd name="connsiteY2" fmla="*/ 122079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9595" h="168752">
                  <a:moveTo>
                    <a:pt x="569595" y="168752"/>
                  </a:moveTo>
                  <a:cubicBezTo>
                    <a:pt x="492125" y="102077"/>
                    <a:pt x="422593" y="15558"/>
                    <a:pt x="327660" y="7779"/>
                  </a:cubicBezTo>
                  <a:cubicBezTo>
                    <a:pt x="232727" y="0"/>
                    <a:pt x="115570" y="63024"/>
                    <a:pt x="0" y="122079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Freeform 247"/>
            <p:cNvSpPr/>
            <p:nvPr/>
          </p:nvSpPr>
          <p:spPr>
            <a:xfrm>
              <a:off x="7649325" y="3048000"/>
              <a:ext cx="143933" cy="1651000"/>
            </a:xfrm>
            <a:custGeom>
              <a:avLst/>
              <a:gdLst>
                <a:gd name="connsiteX0" fmla="*/ 0 w 143933"/>
                <a:gd name="connsiteY0" fmla="*/ 1651000 h 1651000"/>
                <a:gd name="connsiteX1" fmla="*/ 114300 w 143933"/>
                <a:gd name="connsiteY1" fmla="*/ 1422400 h 1651000"/>
                <a:gd name="connsiteX2" fmla="*/ 139700 w 143933"/>
                <a:gd name="connsiteY2" fmla="*/ 1104900 h 1651000"/>
                <a:gd name="connsiteX3" fmla="*/ 139700 w 143933"/>
                <a:gd name="connsiteY3" fmla="*/ 0 h 165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33" h="1651000">
                  <a:moveTo>
                    <a:pt x="0" y="1651000"/>
                  </a:moveTo>
                  <a:cubicBezTo>
                    <a:pt x="45508" y="1582208"/>
                    <a:pt x="91017" y="1513417"/>
                    <a:pt x="114300" y="1422400"/>
                  </a:cubicBezTo>
                  <a:cubicBezTo>
                    <a:pt x="137583" y="1331383"/>
                    <a:pt x="135467" y="1341967"/>
                    <a:pt x="139700" y="1104900"/>
                  </a:cubicBezTo>
                  <a:cubicBezTo>
                    <a:pt x="143933" y="867833"/>
                    <a:pt x="141816" y="433916"/>
                    <a:pt x="139700" y="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Freeform 248"/>
            <p:cNvSpPr/>
            <p:nvPr/>
          </p:nvSpPr>
          <p:spPr>
            <a:xfrm>
              <a:off x="8242256" y="3060700"/>
              <a:ext cx="165100" cy="1643062"/>
            </a:xfrm>
            <a:custGeom>
              <a:avLst/>
              <a:gdLst>
                <a:gd name="connsiteX0" fmla="*/ 0 w 146050"/>
                <a:gd name="connsiteY0" fmla="*/ 1638300 h 1638300"/>
                <a:gd name="connsiteX1" fmla="*/ 63500 w 146050"/>
                <a:gd name="connsiteY1" fmla="*/ 1600200 h 1638300"/>
                <a:gd name="connsiteX2" fmla="*/ 88900 w 146050"/>
                <a:gd name="connsiteY2" fmla="*/ 1422400 h 1638300"/>
                <a:gd name="connsiteX3" fmla="*/ 139700 w 146050"/>
                <a:gd name="connsiteY3" fmla="*/ 1231900 h 1638300"/>
                <a:gd name="connsiteX4" fmla="*/ 127000 w 146050"/>
                <a:gd name="connsiteY4" fmla="*/ 0 h 1638300"/>
                <a:gd name="connsiteX0" fmla="*/ 0 w 146050"/>
                <a:gd name="connsiteY0" fmla="*/ 1638300 h 1667933"/>
                <a:gd name="connsiteX1" fmla="*/ 63500 w 146050"/>
                <a:gd name="connsiteY1" fmla="*/ 1600200 h 1667933"/>
                <a:gd name="connsiteX2" fmla="*/ 139700 w 146050"/>
                <a:gd name="connsiteY2" fmla="*/ 1231900 h 1667933"/>
                <a:gd name="connsiteX3" fmla="*/ 127000 w 146050"/>
                <a:gd name="connsiteY3" fmla="*/ 0 h 1667933"/>
                <a:gd name="connsiteX0" fmla="*/ 0 w 146050"/>
                <a:gd name="connsiteY0" fmla="*/ 1638300 h 1638300"/>
                <a:gd name="connsiteX1" fmla="*/ 87313 w 146050"/>
                <a:gd name="connsiteY1" fmla="*/ 1423988 h 1638300"/>
                <a:gd name="connsiteX2" fmla="*/ 139700 w 146050"/>
                <a:gd name="connsiteY2" fmla="*/ 1231900 h 1638300"/>
                <a:gd name="connsiteX3" fmla="*/ 127000 w 146050"/>
                <a:gd name="connsiteY3" fmla="*/ 0 h 1638300"/>
                <a:gd name="connsiteX0" fmla="*/ 0 w 146050"/>
                <a:gd name="connsiteY0" fmla="*/ 1638300 h 1638300"/>
                <a:gd name="connsiteX1" fmla="*/ 87313 w 146050"/>
                <a:gd name="connsiteY1" fmla="*/ 1423988 h 1638300"/>
                <a:gd name="connsiteX2" fmla="*/ 139700 w 146050"/>
                <a:gd name="connsiteY2" fmla="*/ 1231900 h 1638300"/>
                <a:gd name="connsiteX3" fmla="*/ 127000 w 146050"/>
                <a:gd name="connsiteY3" fmla="*/ 0 h 1638300"/>
                <a:gd name="connsiteX0" fmla="*/ 0 w 148431"/>
                <a:gd name="connsiteY0" fmla="*/ 1638300 h 1638300"/>
                <a:gd name="connsiteX1" fmla="*/ 87313 w 148431"/>
                <a:gd name="connsiteY1" fmla="*/ 1423988 h 1638300"/>
                <a:gd name="connsiteX2" fmla="*/ 139700 w 148431"/>
                <a:gd name="connsiteY2" fmla="*/ 1231900 h 1638300"/>
                <a:gd name="connsiteX3" fmla="*/ 127000 w 148431"/>
                <a:gd name="connsiteY3" fmla="*/ 0 h 1638300"/>
                <a:gd name="connsiteX0" fmla="*/ 0 w 148431"/>
                <a:gd name="connsiteY0" fmla="*/ 1638300 h 1638300"/>
                <a:gd name="connsiteX1" fmla="*/ 87313 w 148431"/>
                <a:gd name="connsiteY1" fmla="*/ 1423988 h 1638300"/>
                <a:gd name="connsiteX2" fmla="*/ 139700 w 148431"/>
                <a:gd name="connsiteY2" fmla="*/ 1231900 h 1638300"/>
                <a:gd name="connsiteX3" fmla="*/ 127000 w 148431"/>
                <a:gd name="connsiteY3" fmla="*/ 0 h 1638300"/>
                <a:gd name="connsiteX0" fmla="*/ 0 w 165100"/>
                <a:gd name="connsiteY0" fmla="*/ 1643062 h 1643062"/>
                <a:gd name="connsiteX1" fmla="*/ 103982 w 165100"/>
                <a:gd name="connsiteY1" fmla="*/ 1423988 h 1643062"/>
                <a:gd name="connsiteX2" fmla="*/ 156369 w 165100"/>
                <a:gd name="connsiteY2" fmla="*/ 1231900 h 1643062"/>
                <a:gd name="connsiteX3" fmla="*/ 143669 w 165100"/>
                <a:gd name="connsiteY3" fmla="*/ 0 h 164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00" h="1643062">
                  <a:moveTo>
                    <a:pt x="0" y="1643062"/>
                  </a:moveTo>
                  <a:cubicBezTo>
                    <a:pt x="24341" y="1642003"/>
                    <a:pt x="77921" y="1492515"/>
                    <a:pt x="103982" y="1423988"/>
                  </a:cubicBezTo>
                  <a:cubicBezTo>
                    <a:pt x="130043" y="1355461"/>
                    <a:pt x="148167" y="1298575"/>
                    <a:pt x="156369" y="1231900"/>
                  </a:cubicBezTo>
                  <a:cubicBezTo>
                    <a:pt x="165100" y="1028171"/>
                    <a:pt x="153194" y="497416"/>
                    <a:pt x="143669" y="0"/>
                  </a:cubicBez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Freeform 249"/>
            <p:cNvSpPr/>
            <p:nvPr/>
          </p:nvSpPr>
          <p:spPr>
            <a:xfrm>
              <a:off x="9906000" y="4400550"/>
              <a:ext cx="1524000" cy="118533"/>
            </a:xfrm>
            <a:custGeom>
              <a:avLst/>
              <a:gdLst>
                <a:gd name="connsiteX0" fmla="*/ 0 w 1524000"/>
                <a:gd name="connsiteY0" fmla="*/ 0 h 118533"/>
                <a:gd name="connsiteX1" fmla="*/ 127000 w 1524000"/>
                <a:gd name="connsiteY1" fmla="*/ 101600 h 118533"/>
                <a:gd name="connsiteX2" fmla="*/ 215900 w 1524000"/>
                <a:gd name="connsiteY2" fmla="*/ 101600 h 118533"/>
                <a:gd name="connsiteX3" fmla="*/ 1524000 w 1524000"/>
                <a:gd name="connsiteY3" fmla="*/ 101600 h 118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118533">
                  <a:moveTo>
                    <a:pt x="0" y="0"/>
                  </a:moveTo>
                  <a:cubicBezTo>
                    <a:pt x="45508" y="42333"/>
                    <a:pt x="91017" y="84667"/>
                    <a:pt x="127000" y="101600"/>
                  </a:cubicBezTo>
                  <a:cubicBezTo>
                    <a:pt x="162983" y="118533"/>
                    <a:pt x="215900" y="101600"/>
                    <a:pt x="215900" y="101600"/>
                  </a:cubicBezTo>
                  <a:lnTo>
                    <a:pt x="1524000" y="101600"/>
                  </a:lnTo>
                </a:path>
              </a:pathLst>
            </a:custGeom>
            <a:ln w="444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/>
            <p:cNvSpPr/>
            <p:nvPr/>
          </p:nvSpPr>
          <p:spPr>
            <a:xfrm>
              <a:off x="9842500" y="4348163"/>
              <a:ext cx="114300" cy="1143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87" name="Straight Arrow Connector 286"/>
          <p:cNvCxnSpPr/>
          <p:nvPr/>
        </p:nvCxnSpPr>
        <p:spPr>
          <a:xfrm flipH="1" flipV="1">
            <a:off x="9844117" y="6172846"/>
            <a:ext cx="272340" cy="29262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Oval 287"/>
          <p:cNvSpPr/>
          <p:nvPr/>
        </p:nvSpPr>
        <p:spPr>
          <a:xfrm>
            <a:off x="10073236" y="6412876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89" name="TextBox 288"/>
          <p:cNvSpPr txBox="1"/>
          <p:nvPr/>
        </p:nvSpPr>
        <p:spPr>
          <a:xfrm>
            <a:off x="10352051" y="6434597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cxnSp>
        <p:nvCxnSpPr>
          <p:cNvPr id="292" name="Straight Connector 291"/>
          <p:cNvCxnSpPr/>
          <p:nvPr/>
        </p:nvCxnSpPr>
        <p:spPr>
          <a:xfrm>
            <a:off x="2535035" y="5419898"/>
            <a:ext cx="0" cy="3171998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>
            <a:off x="3768089" y="5552902"/>
            <a:ext cx="0" cy="3072245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" name="Oval 531"/>
          <p:cNvSpPr/>
          <p:nvPr/>
        </p:nvSpPr>
        <p:spPr>
          <a:xfrm>
            <a:off x="13778346" y="374367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533" name="TextBox 532"/>
          <p:cNvSpPr txBox="1"/>
          <p:nvPr/>
        </p:nvSpPr>
        <p:spPr>
          <a:xfrm>
            <a:off x="14060922" y="3766348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A1TJ1</a:t>
            </a:r>
          </a:p>
        </p:txBody>
      </p:sp>
      <p:sp>
        <p:nvSpPr>
          <p:cNvPr id="535" name="Oval 534"/>
          <p:cNvSpPr/>
          <p:nvPr/>
        </p:nvSpPr>
        <p:spPr>
          <a:xfrm>
            <a:off x="12039667" y="6533183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536" name="TextBox 535"/>
          <p:cNvSpPr txBox="1"/>
          <p:nvPr/>
        </p:nvSpPr>
        <p:spPr>
          <a:xfrm>
            <a:off x="11601864" y="6574597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A1F1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>
            <a:off x="7315200" y="4273816"/>
            <a:ext cx="268277" cy="35018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3" name="Group 582"/>
          <p:cNvGrpSpPr/>
          <p:nvPr/>
        </p:nvGrpSpPr>
        <p:grpSpPr>
          <a:xfrm>
            <a:off x="12141200" y="4495800"/>
            <a:ext cx="2503714" cy="1677050"/>
            <a:chOff x="12141200" y="4495800"/>
            <a:chExt cx="2503714" cy="1677050"/>
          </a:xfrm>
        </p:grpSpPr>
        <p:grpSp>
          <p:nvGrpSpPr>
            <p:cNvPr id="330" name="Group 329"/>
            <p:cNvGrpSpPr/>
            <p:nvPr/>
          </p:nvGrpSpPr>
          <p:grpSpPr>
            <a:xfrm>
              <a:off x="12649200" y="4495800"/>
              <a:ext cx="1393767" cy="1663238"/>
              <a:chOff x="7369233" y="2078182"/>
              <a:chExt cx="1393767" cy="1663238"/>
            </a:xfrm>
          </p:grpSpPr>
          <p:sp>
            <p:nvSpPr>
              <p:cNvPr id="327" name="Freeform 326"/>
              <p:cNvSpPr/>
              <p:nvPr/>
            </p:nvSpPr>
            <p:spPr>
              <a:xfrm>
                <a:off x="7901940" y="3451860"/>
                <a:ext cx="230505" cy="289560"/>
              </a:xfrm>
              <a:custGeom>
                <a:avLst/>
                <a:gdLst>
                  <a:gd name="connsiteX0" fmla="*/ 45720 w 228600"/>
                  <a:gd name="connsiteY0" fmla="*/ 0 h 289560"/>
                  <a:gd name="connsiteX1" fmla="*/ 45720 w 228600"/>
                  <a:gd name="connsiteY1" fmla="*/ 144780 h 289560"/>
                  <a:gd name="connsiteX2" fmla="*/ 0 w 228600"/>
                  <a:gd name="connsiteY2" fmla="*/ 175260 h 289560"/>
                  <a:gd name="connsiteX3" fmla="*/ 0 w 228600"/>
                  <a:gd name="connsiteY3" fmla="*/ 289560 h 289560"/>
                  <a:gd name="connsiteX4" fmla="*/ 228600 w 228600"/>
                  <a:gd name="connsiteY4" fmla="*/ 289560 h 289560"/>
                  <a:gd name="connsiteX5" fmla="*/ 220980 w 228600"/>
                  <a:gd name="connsiteY5" fmla="*/ 152400 h 289560"/>
                  <a:gd name="connsiteX6" fmla="*/ 182880 w 228600"/>
                  <a:gd name="connsiteY6" fmla="*/ 121920 h 289560"/>
                  <a:gd name="connsiteX7" fmla="*/ 182880 w 228600"/>
                  <a:gd name="connsiteY7" fmla="*/ 7620 h 289560"/>
                  <a:gd name="connsiteX8" fmla="*/ 45720 w 228600"/>
                  <a:gd name="connsiteY8" fmla="*/ 0 h 289560"/>
                  <a:gd name="connsiteX0" fmla="*/ 45720 w 228600"/>
                  <a:gd name="connsiteY0" fmla="*/ 0 h 289560"/>
                  <a:gd name="connsiteX1" fmla="*/ 43338 w 228600"/>
                  <a:gd name="connsiteY1" fmla="*/ 120968 h 289560"/>
                  <a:gd name="connsiteX2" fmla="*/ 0 w 228600"/>
                  <a:gd name="connsiteY2" fmla="*/ 175260 h 289560"/>
                  <a:gd name="connsiteX3" fmla="*/ 0 w 228600"/>
                  <a:gd name="connsiteY3" fmla="*/ 289560 h 289560"/>
                  <a:gd name="connsiteX4" fmla="*/ 228600 w 228600"/>
                  <a:gd name="connsiteY4" fmla="*/ 289560 h 289560"/>
                  <a:gd name="connsiteX5" fmla="*/ 220980 w 228600"/>
                  <a:gd name="connsiteY5" fmla="*/ 152400 h 289560"/>
                  <a:gd name="connsiteX6" fmla="*/ 182880 w 228600"/>
                  <a:gd name="connsiteY6" fmla="*/ 121920 h 289560"/>
                  <a:gd name="connsiteX7" fmla="*/ 182880 w 228600"/>
                  <a:gd name="connsiteY7" fmla="*/ 7620 h 289560"/>
                  <a:gd name="connsiteX8" fmla="*/ 45720 w 228600"/>
                  <a:gd name="connsiteY8" fmla="*/ 0 h 289560"/>
                  <a:gd name="connsiteX0" fmla="*/ 45720 w 230505"/>
                  <a:gd name="connsiteY0" fmla="*/ 0 h 289560"/>
                  <a:gd name="connsiteX1" fmla="*/ 43338 w 230505"/>
                  <a:gd name="connsiteY1" fmla="*/ 120968 h 289560"/>
                  <a:gd name="connsiteX2" fmla="*/ 0 w 230505"/>
                  <a:gd name="connsiteY2" fmla="*/ 175260 h 289560"/>
                  <a:gd name="connsiteX3" fmla="*/ 0 w 230505"/>
                  <a:gd name="connsiteY3" fmla="*/ 289560 h 289560"/>
                  <a:gd name="connsiteX4" fmla="*/ 228600 w 230505"/>
                  <a:gd name="connsiteY4" fmla="*/ 289560 h 289560"/>
                  <a:gd name="connsiteX5" fmla="*/ 230505 w 230505"/>
                  <a:gd name="connsiteY5" fmla="*/ 166687 h 289560"/>
                  <a:gd name="connsiteX6" fmla="*/ 182880 w 230505"/>
                  <a:gd name="connsiteY6" fmla="*/ 121920 h 289560"/>
                  <a:gd name="connsiteX7" fmla="*/ 182880 w 230505"/>
                  <a:gd name="connsiteY7" fmla="*/ 7620 h 289560"/>
                  <a:gd name="connsiteX8" fmla="*/ 45720 w 230505"/>
                  <a:gd name="connsiteY8" fmla="*/ 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0505" h="289560">
                    <a:moveTo>
                      <a:pt x="45720" y="0"/>
                    </a:moveTo>
                    <a:lnTo>
                      <a:pt x="43338" y="120968"/>
                    </a:lnTo>
                    <a:lnTo>
                      <a:pt x="0" y="175260"/>
                    </a:lnTo>
                    <a:lnTo>
                      <a:pt x="0" y="289560"/>
                    </a:lnTo>
                    <a:lnTo>
                      <a:pt x="228600" y="289560"/>
                    </a:lnTo>
                    <a:lnTo>
                      <a:pt x="230505" y="166687"/>
                    </a:lnTo>
                    <a:lnTo>
                      <a:pt x="182880" y="121920"/>
                    </a:lnTo>
                    <a:lnTo>
                      <a:pt x="182880" y="7620"/>
                    </a:lnTo>
                    <a:lnTo>
                      <a:pt x="4572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7786947" y="2435629"/>
                <a:ext cx="457200" cy="102246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>
              <a:xfrm>
                <a:off x="7607530" y="2078182"/>
                <a:ext cx="838200" cy="36021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06" name="Straight Connector 305"/>
              <p:cNvCxnSpPr/>
              <p:nvPr/>
            </p:nvCxnSpPr>
            <p:spPr>
              <a:xfrm>
                <a:off x="7369233" y="2456411"/>
                <a:ext cx="1393767" cy="0"/>
              </a:xfrm>
              <a:prstGeom prst="line">
                <a:avLst/>
              </a:prstGeom>
              <a:ln w="1143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/>
              <p:cNvCxnSpPr/>
              <p:nvPr/>
            </p:nvCxnSpPr>
            <p:spPr>
              <a:xfrm flipV="1">
                <a:off x="7741920" y="270510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>
              <a:xfrm flipV="1">
                <a:off x="7757160" y="284226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/>
              <p:cNvCxnSpPr/>
              <p:nvPr/>
            </p:nvCxnSpPr>
            <p:spPr>
              <a:xfrm flipV="1">
                <a:off x="7749540" y="297942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/>
              <p:cNvCxnSpPr/>
              <p:nvPr/>
            </p:nvCxnSpPr>
            <p:spPr>
              <a:xfrm flipV="1">
                <a:off x="7757160" y="311658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/>
              <p:cNvCxnSpPr/>
              <p:nvPr/>
            </p:nvCxnSpPr>
            <p:spPr>
              <a:xfrm flipV="1">
                <a:off x="7749540" y="325374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/>
              <p:cNvCxnSpPr/>
              <p:nvPr/>
            </p:nvCxnSpPr>
            <p:spPr>
              <a:xfrm flipV="1">
                <a:off x="8055142" y="3390900"/>
                <a:ext cx="227798" cy="6096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/>
              <p:cNvCxnSpPr/>
              <p:nvPr/>
            </p:nvCxnSpPr>
            <p:spPr>
              <a:xfrm flipV="1">
                <a:off x="7757962" y="2674620"/>
                <a:ext cx="227798" cy="6096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7" name="Rectangle 306"/>
              <p:cNvSpPr/>
              <p:nvPr/>
            </p:nvSpPr>
            <p:spPr>
              <a:xfrm>
                <a:off x="7617229" y="2517370"/>
                <a:ext cx="817418" cy="1496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09" name="Straight Connector 308"/>
              <p:cNvCxnSpPr/>
              <p:nvPr/>
            </p:nvCxnSpPr>
            <p:spPr>
              <a:xfrm>
                <a:off x="7929880" y="2514600"/>
                <a:ext cx="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/>
              <p:cNvCxnSpPr/>
              <p:nvPr/>
            </p:nvCxnSpPr>
            <p:spPr>
              <a:xfrm>
                <a:off x="8310880" y="2514600"/>
                <a:ext cx="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8" name="Oval 327"/>
              <p:cNvSpPr/>
              <p:nvPr/>
            </p:nvSpPr>
            <p:spPr>
              <a:xfrm>
                <a:off x="7978140" y="361950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5" name="Group 374"/>
            <p:cNvGrpSpPr/>
            <p:nvPr/>
          </p:nvGrpSpPr>
          <p:grpSpPr>
            <a:xfrm rot="5400000">
              <a:off x="12221859" y="5111362"/>
              <a:ext cx="980829" cy="1142148"/>
              <a:chOff x="1285874" y="4129088"/>
              <a:chExt cx="723900" cy="842961"/>
            </a:xfrm>
            <a:solidFill>
              <a:schemeClr val="bg1">
                <a:lumMod val="95000"/>
              </a:schemeClr>
            </a:solidFill>
          </p:grpSpPr>
          <p:sp>
            <p:nvSpPr>
              <p:cNvPr id="391" name="Freeform 390"/>
              <p:cNvSpPr/>
              <p:nvPr/>
            </p:nvSpPr>
            <p:spPr>
              <a:xfrm>
                <a:off x="1347788" y="4129088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2" name="Freeform 391"/>
              <p:cNvSpPr/>
              <p:nvPr/>
            </p:nvSpPr>
            <p:spPr>
              <a:xfrm>
                <a:off x="1838325" y="4133850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3" name="Rectangle 392"/>
              <p:cNvSpPr/>
              <p:nvPr/>
            </p:nvSpPr>
            <p:spPr>
              <a:xfrm>
                <a:off x="1285874" y="4410074"/>
                <a:ext cx="723900" cy="561975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4" name="Freeform 393"/>
              <p:cNvSpPr/>
              <p:nvPr/>
            </p:nvSpPr>
            <p:spPr>
              <a:xfrm>
                <a:off x="1404938" y="4405463"/>
                <a:ext cx="495300" cy="436563"/>
              </a:xfrm>
              <a:custGeom>
                <a:avLst/>
                <a:gdLst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42887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36563"/>
                  <a:gd name="connsiteX1" fmla="*/ 0 w 495300"/>
                  <a:gd name="connsiteY1" fmla="*/ 385763 h 436563"/>
                  <a:gd name="connsiteX2" fmla="*/ 28575 w 495300"/>
                  <a:gd name="connsiteY2" fmla="*/ 414338 h 436563"/>
                  <a:gd name="connsiteX3" fmla="*/ 47625 w 495300"/>
                  <a:gd name="connsiteY3" fmla="*/ 428626 h 436563"/>
                  <a:gd name="connsiteX4" fmla="*/ 104775 w 495300"/>
                  <a:gd name="connsiteY4" fmla="*/ 404813 h 436563"/>
                  <a:gd name="connsiteX5" fmla="*/ 171450 w 495300"/>
                  <a:gd name="connsiteY5" fmla="*/ 238126 h 436563"/>
                  <a:gd name="connsiteX6" fmla="*/ 221456 w 495300"/>
                  <a:gd name="connsiteY6" fmla="*/ 152401 h 436563"/>
                  <a:gd name="connsiteX7" fmla="*/ 309562 w 495300"/>
                  <a:gd name="connsiteY7" fmla="*/ 157163 h 436563"/>
                  <a:gd name="connsiteX8" fmla="*/ 352425 w 495300"/>
                  <a:gd name="connsiteY8" fmla="*/ 242888 h 436563"/>
                  <a:gd name="connsiteX9" fmla="*/ 376237 w 495300"/>
                  <a:gd name="connsiteY9" fmla="*/ 361951 h 436563"/>
                  <a:gd name="connsiteX10" fmla="*/ 400050 w 495300"/>
                  <a:gd name="connsiteY10" fmla="*/ 409576 h 436563"/>
                  <a:gd name="connsiteX11" fmla="*/ 428625 w 495300"/>
                  <a:gd name="connsiteY11" fmla="*/ 428626 h 436563"/>
                  <a:gd name="connsiteX12" fmla="*/ 466725 w 495300"/>
                  <a:gd name="connsiteY12" fmla="*/ 428626 h 436563"/>
                  <a:gd name="connsiteX13" fmla="*/ 481012 w 495300"/>
                  <a:gd name="connsiteY13" fmla="*/ 414338 h 436563"/>
                  <a:gd name="connsiteX14" fmla="*/ 495300 w 495300"/>
                  <a:gd name="connsiteY14" fmla="*/ 376238 h 436563"/>
                  <a:gd name="connsiteX15" fmla="*/ 492919 w 495300"/>
                  <a:gd name="connsiteY15" fmla="*/ 0 h 43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5300" h="436563">
                    <a:moveTo>
                      <a:pt x="0" y="1"/>
                    </a:moveTo>
                    <a:lnTo>
                      <a:pt x="0" y="385763"/>
                    </a:lnTo>
                    <a:lnTo>
                      <a:pt x="28575" y="414338"/>
                    </a:lnTo>
                    <a:lnTo>
                      <a:pt x="47625" y="428626"/>
                    </a:lnTo>
                    <a:cubicBezTo>
                      <a:pt x="60325" y="427039"/>
                      <a:pt x="84138" y="436563"/>
                      <a:pt x="104775" y="404813"/>
                    </a:cubicBezTo>
                    <a:lnTo>
                      <a:pt x="171450" y="238126"/>
                    </a:lnTo>
                    <a:cubicBezTo>
                      <a:pt x="194469" y="196058"/>
                      <a:pt x="198437" y="165895"/>
                      <a:pt x="221456" y="152401"/>
                    </a:cubicBezTo>
                    <a:cubicBezTo>
                      <a:pt x="244475" y="138907"/>
                      <a:pt x="287734" y="142082"/>
                      <a:pt x="309562" y="157163"/>
                    </a:cubicBezTo>
                    <a:cubicBezTo>
                      <a:pt x="327818" y="172244"/>
                      <a:pt x="341313" y="208757"/>
                      <a:pt x="352425" y="242888"/>
                    </a:cubicBezTo>
                    <a:lnTo>
                      <a:pt x="376237" y="361951"/>
                    </a:lnTo>
                    <a:lnTo>
                      <a:pt x="400050" y="409576"/>
                    </a:lnTo>
                    <a:lnTo>
                      <a:pt x="428625" y="428626"/>
                    </a:lnTo>
                    <a:lnTo>
                      <a:pt x="466725" y="428626"/>
                    </a:lnTo>
                    <a:lnTo>
                      <a:pt x="481012" y="414338"/>
                    </a:lnTo>
                    <a:lnTo>
                      <a:pt x="495300" y="376238"/>
                    </a:lnTo>
                    <a:cubicBezTo>
                      <a:pt x="494506" y="250825"/>
                      <a:pt x="493713" y="125413"/>
                      <a:pt x="492919" y="0"/>
                    </a:cubicBezTo>
                  </a:path>
                </a:pathLst>
              </a:custGeom>
              <a:solidFill>
                <a:srgbClr val="FFFF00"/>
              </a:solidFill>
              <a:ln w="8572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4" name="Oval 493"/>
            <p:cNvSpPr/>
            <p:nvPr/>
          </p:nvSpPr>
          <p:spPr>
            <a:xfrm>
              <a:off x="13223817" y="5999018"/>
              <a:ext cx="127000" cy="127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9" name="Freeform 538"/>
            <p:cNvSpPr/>
            <p:nvPr/>
          </p:nvSpPr>
          <p:spPr>
            <a:xfrm>
              <a:off x="13193486" y="5375728"/>
              <a:ext cx="1451428" cy="137885"/>
            </a:xfrm>
            <a:custGeom>
              <a:avLst/>
              <a:gdLst>
                <a:gd name="connsiteX0" fmla="*/ 0 w 1451428"/>
                <a:gd name="connsiteY0" fmla="*/ 0 h 137885"/>
                <a:gd name="connsiteX1" fmla="*/ 72571 w 1451428"/>
                <a:gd name="connsiteY1" fmla="*/ 116114 h 137885"/>
                <a:gd name="connsiteX2" fmla="*/ 232228 w 1451428"/>
                <a:gd name="connsiteY2" fmla="*/ 130628 h 137885"/>
                <a:gd name="connsiteX3" fmla="*/ 1451428 w 1451428"/>
                <a:gd name="connsiteY3" fmla="*/ 130628 h 13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1428" h="137885">
                  <a:moveTo>
                    <a:pt x="0" y="0"/>
                  </a:moveTo>
                  <a:cubicBezTo>
                    <a:pt x="16933" y="47171"/>
                    <a:pt x="33866" y="94343"/>
                    <a:pt x="72571" y="116114"/>
                  </a:cubicBezTo>
                  <a:cubicBezTo>
                    <a:pt x="111276" y="137885"/>
                    <a:pt x="2419" y="128209"/>
                    <a:pt x="232228" y="130628"/>
                  </a:cubicBezTo>
                  <a:cubicBezTo>
                    <a:pt x="462037" y="133047"/>
                    <a:pt x="956732" y="131837"/>
                    <a:pt x="1451428" y="130628"/>
                  </a:cubicBezTo>
                </a:path>
              </a:pathLst>
            </a:custGeom>
            <a:ln w="762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Oval 539"/>
            <p:cNvSpPr/>
            <p:nvPr/>
          </p:nvSpPr>
          <p:spPr>
            <a:xfrm>
              <a:off x="13187535" y="5321300"/>
              <a:ext cx="127000" cy="127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531" name="Straight Arrow Connector 530"/>
          <p:cNvCxnSpPr/>
          <p:nvPr/>
        </p:nvCxnSpPr>
        <p:spPr>
          <a:xfrm flipH="1">
            <a:off x="13393382" y="4030287"/>
            <a:ext cx="447309" cy="51317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Arrow Connector 533"/>
          <p:cNvCxnSpPr/>
          <p:nvPr/>
        </p:nvCxnSpPr>
        <p:spPr>
          <a:xfrm flipV="1">
            <a:off x="12266881" y="6085510"/>
            <a:ext cx="282633" cy="482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1" name="Oval 560"/>
          <p:cNvSpPr/>
          <p:nvPr/>
        </p:nvSpPr>
        <p:spPr>
          <a:xfrm>
            <a:off x="9806536" y="8258175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62" name="TextBox 561"/>
          <p:cNvSpPr txBox="1"/>
          <p:nvPr/>
        </p:nvSpPr>
        <p:spPr>
          <a:xfrm>
            <a:off x="10123451" y="8297398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A1A1</a:t>
            </a:r>
          </a:p>
        </p:txBody>
      </p:sp>
      <p:sp>
        <p:nvSpPr>
          <p:cNvPr id="563" name="Oval 562"/>
          <p:cNvSpPr/>
          <p:nvPr/>
        </p:nvSpPr>
        <p:spPr>
          <a:xfrm>
            <a:off x="7017946" y="6703516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64" name="TextBox 563"/>
          <p:cNvSpPr txBox="1"/>
          <p:nvPr/>
        </p:nvSpPr>
        <p:spPr>
          <a:xfrm>
            <a:off x="6564086" y="6740708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sp>
        <p:nvSpPr>
          <p:cNvPr id="567" name="Oval 566"/>
          <p:cNvSpPr/>
          <p:nvPr/>
        </p:nvSpPr>
        <p:spPr>
          <a:xfrm>
            <a:off x="6703175" y="8228052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568" name="TextBox 567"/>
          <p:cNvSpPr txBox="1"/>
          <p:nvPr/>
        </p:nvSpPr>
        <p:spPr>
          <a:xfrm>
            <a:off x="5464000" y="8272955"/>
            <a:ext cx="12843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PINS (10 PLACES)</a:t>
            </a:r>
          </a:p>
        </p:txBody>
      </p:sp>
      <p:sp>
        <p:nvSpPr>
          <p:cNvPr id="578" name="TextBox 577"/>
          <p:cNvSpPr txBox="1"/>
          <p:nvPr/>
        </p:nvSpPr>
        <p:spPr>
          <a:xfrm>
            <a:off x="7360325" y="8513802"/>
            <a:ext cx="20329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 ALL COMPONETS/WIRES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 ARE SHOWN IN THIS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SIDE VIEW</a:t>
            </a:r>
          </a:p>
        </p:txBody>
      </p:sp>
      <p:cxnSp>
        <p:nvCxnSpPr>
          <p:cNvPr id="579" name="Straight Arrow Connector 578"/>
          <p:cNvCxnSpPr/>
          <p:nvPr/>
        </p:nvCxnSpPr>
        <p:spPr>
          <a:xfrm>
            <a:off x="12103331" y="3973484"/>
            <a:ext cx="615336" cy="88447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1" name="Oval 580"/>
          <p:cNvSpPr/>
          <p:nvPr/>
        </p:nvSpPr>
        <p:spPr>
          <a:xfrm>
            <a:off x="11901055" y="3681325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11022675" y="3707475"/>
            <a:ext cx="9172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 (COVER)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2052897" y="1789832"/>
            <a:ext cx="8210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SES_3P3V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3197280" y="1428230"/>
            <a:ext cx="11673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ALDL_160_3P3V</a:t>
            </a:r>
          </a:p>
        </p:txBody>
      </p:sp>
      <p:sp>
        <p:nvSpPr>
          <p:cNvPr id="596" name="Oval 595"/>
          <p:cNvSpPr/>
          <p:nvPr/>
        </p:nvSpPr>
        <p:spPr>
          <a:xfrm>
            <a:off x="5996520" y="2739811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7" name="Straight Arrow Connector 596"/>
          <p:cNvCxnSpPr/>
          <p:nvPr/>
        </p:nvCxnSpPr>
        <p:spPr>
          <a:xfrm flipH="1">
            <a:off x="5822218" y="3027045"/>
            <a:ext cx="262352" cy="41252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9" name="TextBox 598"/>
          <p:cNvSpPr txBox="1"/>
          <p:nvPr/>
        </p:nvSpPr>
        <p:spPr>
          <a:xfrm>
            <a:off x="6327806" y="2768529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FROM W1 WIRE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ENDS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0" name="Straight Arrow Connector 599"/>
          <p:cNvCxnSpPr/>
          <p:nvPr/>
        </p:nvCxnSpPr>
        <p:spPr>
          <a:xfrm flipH="1">
            <a:off x="4806680" y="2550449"/>
            <a:ext cx="805450" cy="77828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2" name="Oval 601"/>
          <p:cNvSpPr/>
          <p:nvPr/>
        </p:nvSpPr>
        <p:spPr>
          <a:xfrm>
            <a:off x="5583655" y="231032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603" name="TextBox 602"/>
          <p:cNvSpPr txBox="1"/>
          <p:nvPr/>
        </p:nvSpPr>
        <p:spPr>
          <a:xfrm>
            <a:off x="5900305" y="2345400"/>
            <a:ext cx="26773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SOLDER (AS REQUIRED IN ALL PLACES)</a:t>
            </a:r>
          </a:p>
        </p:txBody>
      </p:sp>
      <p:grpSp>
        <p:nvGrpSpPr>
          <p:cNvPr id="361" name="Group 360"/>
          <p:cNvGrpSpPr/>
          <p:nvPr/>
        </p:nvGrpSpPr>
        <p:grpSpPr>
          <a:xfrm>
            <a:off x="6676572" y="7012917"/>
            <a:ext cx="3697364" cy="1453606"/>
            <a:chOff x="6676572" y="7012917"/>
            <a:chExt cx="3697364" cy="1453606"/>
          </a:xfrm>
        </p:grpSpPr>
        <p:grpSp>
          <p:nvGrpSpPr>
            <p:cNvPr id="472" name="Group 471"/>
            <p:cNvGrpSpPr/>
            <p:nvPr/>
          </p:nvGrpSpPr>
          <p:grpSpPr>
            <a:xfrm>
              <a:off x="7505701" y="7098505"/>
              <a:ext cx="1435929" cy="229076"/>
              <a:chOff x="7505701" y="7086600"/>
              <a:chExt cx="1435929" cy="229076"/>
            </a:xfrm>
          </p:grpSpPr>
          <p:grpSp>
            <p:nvGrpSpPr>
              <p:cNvPr id="457" name="Group 456"/>
              <p:cNvGrpSpPr/>
              <p:nvPr/>
            </p:nvGrpSpPr>
            <p:grpSpPr>
              <a:xfrm>
                <a:off x="7505701" y="7094220"/>
                <a:ext cx="218903" cy="221456"/>
                <a:chOff x="6248401" y="6248400"/>
                <a:chExt cx="218903" cy="221456"/>
              </a:xfrm>
            </p:grpSpPr>
            <p:sp>
              <p:nvSpPr>
                <p:cNvPr id="452" name="Oval 451"/>
                <p:cNvSpPr>
                  <a:spLocks noChangeAspect="1"/>
                </p:cNvSpPr>
                <p:nvPr/>
              </p:nvSpPr>
              <p:spPr>
                <a:xfrm>
                  <a:off x="6248401" y="6248400"/>
                  <a:ext cx="218903" cy="21431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54" name="Straight Connector 453"/>
                <p:cNvCxnSpPr/>
                <p:nvPr/>
              </p:nvCxnSpPr>
              <p:spPr>
                <a:xfrm>
                  <a:off x="6357938" y="6350794"/>
                  <a:ext cx="0" cy="119062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8" name="Group 457"/>
              <p:cNvGrpSpPr/>
              <p:nvPr/>
            </p:nvGrpSpPr>
            <p:grpSpPr>
              <a:xfrm>
                <a:off x="7824960" y="7105251"/>
                <a:ext cx="199853" cy="202805"/>
                <a:chOff x="6253164" y="6267051"/>
                <a:chExt cx="199853" cy="202805"/>
              </a:xfrm>
            </p:grpSpPr>
            <p:sp>
              <p:nvSpPr>
                <p:cNvPr id="459" name="Oval 458"/>
                <p:cNvSpPr>
                  <a:spLocks noChangeAspect="1"/>
                </p:cNvSpPr>
                <p:nvPr/>
              </p:nvSpPr>
              <p:spPr>
                <a:xfrm>
                  <a:off x="6253164" y="6267051"/>
                  <a:ext cx="199853" cy="19566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60" name="Straight Connector 459"/>
                <p:cNvCxnSpPr/>
                <p:nvPr/>
              </p:nvCxnSpPr>
              <p:spPr>
                <a:xfrm>
                  <a:off x="6357938" y="6357938"/>
                  <a:ext cx="0" cy="111918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1" name="Group 460"/>
              <p:cNvGrpSpPr/>
              <p:nvPr/>
            </p:nvGrpSpPr>
            <p:grpSpPr>
              <a:xfrm>
                <a:off x="8114691" y="7086600"/>
                <a:ext cx="218903" cy="221456"/>
                <a:chOff x="6243639" y="6248400"/>
                <a:chExt cx="218903" cy="221456"/>
              </a:xfrm>
            </p:grpSpPr>
            <p:sp>
              <p:nvSpPr>
                <p:cNvPr id="462" name="Oval 461"/>
                <p:cNvSpPr>
                  <a:spLocks noChangeAspect="1"/>
                </p:cNvSpPr>
                <p:nvPr/>
              </p:nvSpPr>
              <p:spPr>
                <a:xfrm>
                  <a:off x="6243639" y="6248400"/>
                  <a:ext cx="218903" cy="21431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63" name="Straight Connector 462"/>
                <p:cNvCxnSpPr/>
                <p:nvPr/>
              </p:nvCxnSpPr>
              <p:spPr>
                <a:xfrm>
                  <a:off x="6353176" y="6350794"/>
                  <a:ext cx="0" cy="119062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4" name="Group 463"/>
              <p:cNvGrpSpPr/>
              <p:nvPr/>
            </p:nvGrpSpPr>
            <p:grpSpPr>
              <a:xfrm>
                <a:off x="8428236" y="7110413"/>
                <a:ext cx="194580" cy="190500"/>
                <a:chOff x="6257928" y="6272213"/>
                <a:chExt cx="194580" cy="190500"/>
              </a:xfrm>
            </p:grpSpPr>
            <p:sp>
              <p:nvSpPr>
                <p:cNvPr id="465" name="Oval 464"/>
                <p:cNvSpPr>
                  <a:spLocks noChangeAspect="1"/>
                </p:cNvSpPr>
                <p:nvPr/>
              </p:nvSpPr>
              <p:spPr>
                <a:xfrm>
                  <a:off x="6257928" y="6272213"/>
                  <a:ext cx="194580" cy="190500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66" name="Straight Connector 465"/>
                <p:cNvCxnSpPr/>
                <p:nvPr/>
              </p:nvCxnSpPr>
              <p:spPr>
                <a:xfrm>
                  <a:off x="6357938" y="6362696"/>
                  <a:ext cx="0" cy="97631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7" name="Group 466"/>
              <p:cNvGrpSpPr/>
              <p:nvPr/>
            </p:nvGrpSpPr>
            <p:grpSpPr>
              <a:xfrm>
                <a:off x="8722727" y="7086600"/>
                <a:ext cx="218903" cy="221456"/>
                <a:chOff x="6253163" y="6248400"/>
                <a:chExt cx="218903" cy="221456"/>
              </a:xfrm>
            </p:grpSpPr>
            <p:sp>
              <p:nvSpPr>
                <p:cNvPr id="468" name="Oval 467"/>
                <p:cNvSpPr>
                  <a:spLocks noChangeAspect="1"/>
                </p:cNvSpPr>
                <p:nvPr/>
              </p:nvSpPr>
              <p:spPr>
                <a:xfrm>
                  <a:off x="6253163" y="6248400"/>
                  <a:ext cx="218903" cy="21431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69" name="Straight Connector 468"/>
                <p:cNvCxnSpPr/>
                <p:nvPr/>
              </p:nvCxnSpPr>
              <p:spPr>
                <a:xfrm>
                  <a:off x="6362700" y="6350794"/>
                  <a:ext cx="0" cy="119062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86" name="Rectangle 585"/>
            <p:cNvSpPr/>
            <p:nvPr/>
          </p:nvSpPr>
          <p:spPr>
            <a:xfrm>
              <a:off x="9022080" y="7173490"/>
              <a:ext cx="1082040" cy="2826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77" name="Group 576"/>
            <p:cNvGrpSpPr/>
            <p:nvPr/>
          </p:nvGrpSpPr>
          <p:grpSpPr>
            <a:xfrm>
              <a:off x="6676572" y="7027902"/>
              <a:ext cx="3697364" cy="1438621"/>
              <a:chOff x="6676572" y="6705600"/>
              <a:chExt cx="3697364" cy="1438621"/>
            </a:xfrm>
          </p:grpSpPr>
          <p:grpSp>
            <p:nvGrpSpPr>
              <p:cNvPr id="574" name="Group 573"/>
              <p:cNvGrpSpPr/>
              <p:nvPr/>
            </p:nvGrpSpPr>
            <p:grpSpPr>
              <a:xfrm>
                <a:off x="9163050" y="6705600"/>
                <a:ext cx="1210886" cy="317444"/>
                <a:chOff x="9144000" y="6683431"/>
                <a:chExt cx="1210886" cy="317444"/>
              </a:xfrm>
            </p:grpSpPr>
            <p:sp>
              <p:nvSpPr>
                <p:cNvPr id="572" name="Rectangle 571"/>
                <p:cNvSpPr/>
                <p:nvPr/>
              </p:nvSpPr>
              <p:spPr>
                <a:xfrm>
                  <a:off x="9283931" y="6844145"/>
                  <a:ext cx="1070955" cy="10252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1" name="Rectangle 570"/>
                <p:cNvSpPr/>
                <p:nvPr/>
              </p:nvSpPr>
              <p:spPr>
                <a:xfrm>
                  <a:off x="9282546" y="6683431"/>
                  <a:ext cx="532014" cy="27432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3" name="Freeform 572"/>
                <p:cNvSpPr/>
                <p:nvPr/>
              </p:nvSpPr>
              <p:spPr>
                <a:xfrm>
                  <a:off x="9144000" y="6819900"/>
                  <a:ext cx="133350" cy="180975"/>
                </a:xfrm>
                <a:custGeom>
                  <a:avLst/>
                  <a:gdLst>
                    <a:gd name="connsiteX0" fmla="*/ 133350 w 133350"/>
                    <a:gd name="connsiteY0" fmla="*/ 0 h 180975"/>
                    <a:gd name="connsiteX1" fmla="*/ 38100 w 133350"/>
                    <a:gd name="connsiteY1" fmla="*/ 0 h 180975"/>
                    <a:gd name="connsiteX2" fmla="*/ 0 w 133350"/>
                    <a:gd name="connsiteY2" fmla="*/ 38100 h 180975"/>
                    <a:gd name="connsiteX3" fmla="*/ 0 w 133350"/>
                    <a:gd name="connsiteY3" fmla="*/ 180975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350" h="180975">
                      <a:moveTo>
                        <a:pt x="133350" y="0"/>
                      </a:moveTo>
                      <a:lnTo>
                        <a:pt x="38100" y="0"/>
                      </a:lnTo>
                      <a:lnTo>
                        <a:pt x="0" y="38100"/>
                      </a:lnTo>
                      <a:lnTo>
                        <a:pt x="0" y="180975"/>
                      </a:lnTo>
                    </a:path>
                  </a:pathLst>
                </a:custGeom>
                <a:ln w="476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57" name="Group 556"/>
              <p:cNvGrpSpPr/>
              <p:nvPr/>
            </p:nvGrpSpPr>
            <p:grpSpPr>
              <a:xfrm>
                <a:off x="7491912" y="6902161"/>
                <a:ext cx="1463040" cy="1242060"/>
                <a:chOff x="7505700" y="6377940"/>
                <a:chExt cx="1463040" cy="1242060"/>
              </a:xfrm>
            </p:grpSpPr>
            <p:sp>
              <p:nvSpPr>
                <p:cNvPr id="553" name="Freeform 552"/>
                <p:cNvSpPr/>
                <p:nvPr/>
              </p:nvSpPr>
              <p:spPr>
                <a:xfrm>
                  <a:off x="789432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4" name="Freeform 553"/>
                <p:cNvSpPr/>
                <p:nvPr/>
              </p:nvSpPr>
              <p:spPr>
                <a:xfrm>
                  <a:off x="81915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5" name="Freeform 554"/>
                <p:cNvSpPr/>
                <p:nvPr/>
              </p:nvSpPr>
              <p:spPr>
                <a:xfrm>
                  <a:off x="84963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6" name="Freeform 555"/>
                <p:cNvSpPr/>
                <p:nvPr/>
              </p:nvSpPr>
              <p:spPr>
                <a:xfrm>
                  <a:off x="88011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2" name="Freeform 551"/>
                <p:cNvSpPr/>
                <p:nvPr/>
              </p:nvSpPr>
              <p:spPr>
                <a:xfrm>
                  <a:off x="75819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1" name="Rectangle 550"/>
                <p:cNvSpPr/>
                <p:nvPr/>
              </p:nvSpPr>
              <p:spPr>
                <a:xfrm>
                  <a:off x="7543800" y="6802052"/>
                  <a:ext cx="1394460" cy="25406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smtClean="0">
                      <a:latin typeface="Arial" pitchFamily="34" charset="0"/>
                      <a:cs typeface="Arial" pitchFamily="34" charset="0"/>
                    </a:rPr>
                    <a:t>Xx</a:t>
                  </a:r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4" name="Rectangle 543"/>
                <p:cNvSpPr/>
                <p:nvPr/>
              </p:nvSpPr>
              <p:spPr>
                <a:xfrm>
                  <a:off x="7505700" y="6773476"/>
                  <a:ext cx="266700" cy="31312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6" name="Rectangle 545"/>
                <p:cNvSpPr/>
                <p:nvPr/>
              </p:nvSpPr>
              <p:spPr>
                <a:xfrm>
                  <a:off x="7802880" y="6773476"/>
                  <a:ext cx="266700" cy="31312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7" name="Rectangle 546"/>
                <p:cNvSpPr/>
                <p:nvPr/>
              </p:nvSpPr>
              <p:spPr>
                <a:xfrm>
                  <a:off x="8100060" y="6773476"/>
                  <a:ext cx="266700" cy="31312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8" name="Rectangle 547"/>
                <p:cNvSpPr/>
                <p:nvPr/>
              </p:nvSpPr>
              <p:spPr>
                <a:xfrm>
                  <a:off x="8397240" y="6773476"/>
                  <a:ext cx="266700" cy="31312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9" name="Rectangle 548"/>
                <p:cNvSpPr/>
                <p:nvPr/>
              </p:nvSpPr>
              <p:spPr>
                <a:xfrm>
                  <a:off x="8702040" y="6773476"/>
                  <a:ext cx="266700" cy="31312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42" name="Rectangle 541"/>
              <p:cNvSpPr/>
              <p:nvPr/>
            </p:nvSpPr>
            <p:spPr>
              <a:xfrm>
                <a:off x="6676572" y="7628601"/>
                <a:ext cx="3225800" cy="76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" name="Rectangle 542"/>
              <p:cNvSpPr/>
              <p:nvPr/>
            </p:nvSpPr>
            <p:spPr>
              <a:xfrm>
                <a:off x="7458075" y="6993600"/>
                <a:ext cx="1828800" cy="9525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" name="Rectangle 569"/>
              <p:cNvSpPr/>
              <p:nvPr/>
            </p:nvSpPr>
            <p:spPr>
              <a:xfrm>
                <a:off x="9270077" y="7310005"/>
                <a:ext cx="7620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" name="Rectangle 574"/>
              <p:cNvSpPr/>
              <p:nvPr/>
            </p:nvSpPr>
            <p:spPr>
              <a:xfrm>
                <a:off x="6867525" y="7477125"/>
                <a:ext cx="381000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" name="Rectangle 575"/>
              <p:cNvSpPr/>
              <p:nvPr/>
            </p:nvSpPr>
            <p:spPr>
              <a:xfrm>
                <a:off x="6962775" y="7400925"/>
                <a:ext cx="200025" cy="762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588" name="Straight Connector 587"/>
            <p:cNvCxnSpPr/>
            <p:nvPr/>
          </p:nvCxnSpPr>
          <p:spPr>
            <a:xfrm flipV="1">
              <a:off x="9062316" y="7291427"/>
              <a:ext cx="176934" cy="981"/>
            </a:xfrm>
            <a:prstGeom prst="line">
              <a:avLst/>
            </a:prstGeom>
            <a:ln w="53975">
              <a:solidFill>
                <a:schemeClr val="bg1">
                  <a:lumMod val="65000"/>
                </a:schemeClr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Straight Connector 589"/>
            <p:cNvCxnSpPr/>
            <p:nvPr/>
          </p:nvCxnSpPr>
          <p:spPr>
            <a:xfrm flipV="1">
              <a:off x="9884641" y="7345402"/>
              <a:ext cx="176934" cy="981"/>
            </a:xfrm>
            <a:prstGeom prst="line">
              <a:avLst/>
            </a:prstGeom>
            <a:ln w="53975">
              <a:solidFill>
                <a:schemeClr val="bg1">
                  <a:lumMod val="65000"/>
                </a:schemeClr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Straight Arrow Connector 564"/>
            <p:cNvCxnSpPr/>
            <p:nvPr/>
          </p:nvCxnSpPr>
          <p:spPr>
            <a:xfrm>
              <a:off x="7239000" y="7012917"/>
              <a:ext cx="268277" cy="35018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8" name="TextBox 427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429" name="TextBox 428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430" name="TextBox 429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431" name="TextBox 430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432" name="TextBox 431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838200" y="1520825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A1A2Q1</a:t>
            </a:r>
          </a:p>
        </p:txBody>
      </p:sp>
      <p:sp>
        <p:nvSpPr>
          <p:cNvPr id="440" name="Oval 439"/>
          <p:cNvSpPr/>
          <p:nvPr/>
        </p:nvSpPr>
        <p:spPr>
          <a:xfrm>
            <a:off x="1444625" y="148590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9</a:t>
            </a:r>
          </a:p>
        </p:txBody>
      </p:sp>
      <p:grpSp>
        <p:nvGrpSpPr>
          <p:cNvPr id="444" name="Group 443"/>
          <p:cNvGrpSpPr/>
          <p:nvPr/>
        </p:nvGrpSpPr>
        <p:grpSpPr>
          <a:xfrm>
            <a:off x="1143000" y="533400"/>
            <a:ext cx="1952624" cy="861774"/>
            <a:chOff x="10210800" y="2219325"/>
            <a:chExt cx="1952624" cy="861774"/>
          </a:xfrm>
        </p:grpSpPr>
        <p:grpSp>
          <p:nvGrpSpPr>
            <p:cNvPr id="372" name="Group 371"/>
            <p:cNvGrpSpPr/>
            <p:nvPr/>
          </p:nvGrpSpPr>
          <p:grpSpPr>
            <a:xfrm>
              <a:off x="10601325" y="2286000"/>
              <a:ext cx="1562099" cy="733425"/>
              <a:chOff x="4038600" y="4067175"/>
              <a:chExt cx="1562099" cy="733425"/>
            </a:xfrm>
          </p:grpSpPr>
          <p:sp>
            <p:nvSpPr>
              <p:cNvPr id="398" name="Rectangle 397"/>
              <p:cNvSpPr/>
              <p:nvPr/>
            </p:nvSpPr>
            <p:spPr>
              <a:xfrm>
                <a:off x="5081588" y="4100514"/>
                <a:ext cx="519111" cy="6572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9" name="Oval 398"/>
              <p:cNvSpPr/>
              <p:nvPr/>
            </p:nvSpPr>
            <p:spPr>
              <a:xfrm>
                <a:off x="5329237" y="4348163"/>
                <a:ext cx="161928" cy="16192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00" name="Straight Connector 399"/>
              <p:cNvCxnSpPr/>
              <p:nvPr/>
            </p:nvCxnSpPr>
            <p:spPr>
              <a:xfrm>
                <a:off x="4048125" y="4129088"/>
                <a:ext cx="495300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/>
              <p:cNvCxnSpPr/>
              <p:nvPr/>
            </p:nvCxnSpPr>
            <p:spPr>
              <a:xfrm>
                <a:off x="4038600" y="4424363"/>
                <a:ext cx="504825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/>
              <p:cNvCxnSpPr/>
              <p:nvPr/>
            </p:nvCxnSpPr>
            <p:spPr>
              <a:xfrm>
                <a:off x="4048125" y="4733927"/>
                <a:ext cx="495299" cy="0"/>
              </a:xfrm>
              <a:prstGeom prst="line">
                <a:avLst/>
              </a:prstGeom>
              <a:ln w="44450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3" name="Rectangle 402"/>
              <p:cNvSpPr/>
              <p:nvPr/>
            </p:nvSpPr>
            <p:spPr>
              <a:xfrm>
                <a:off x="4538663" y="4067175"/>
                <a:ext cx="542925" cy="73342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43" name="TextBox 442"/>
            <p:cNvSpPr txBox="1"/>
            <p:nvPr/>
          </p:nvSpPr>
          <p:spPr>
            <a:xfrm>
              <a:off x="10210800" y="2219325"/>
              <a:ext cx="47000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(B) 1</a:t>
              </a:r>
            </a:p>
            <a:p>
              <a:endParaRPr lang="en-US" sz="10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(C) 2</a:t>
              </a:r>
            </a:p>
            <a:p>
              <a:endParaRPr lang="en-US" sz="10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(E) 3</a:t>
              </a:r>
            </a:p>
          </p:txBody>
        </p:sp>
      </p:grpSp>
      <p:cxnSp>
        <p:nvCxnSpPr>
          <p:cNvPr id="438" name="Straight Arrow Connector 437"/>
          <p:cNvCxnSpPr/>
          <p:nvPr/>
        </p:nvCxnSpPr>
        <p:spPr>
          <a:xfrm flipV="1">
            <a:off x="1729047" y="1219201"/>
            <a:ext cx="480754" cy="34053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Straight Arrow Connector 565"/>
          <p:cNvCxnSpPr/>
          <p:nvPr/>
        </p:nvCxnSpPr>
        <p:spPr>
          <a:xfrm flipV="1">
            <a:off x="7010400" y="8128000"/>
            <a:ext cx="622300" cy="203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Straight Arrow Connector 559"/>
          <p:cNvCxnSpPr/>
          <p:nvPr/>
        </p:nvCxnSpPr>
        <p:spPr>
          <a:xfrm flipH="1" flipV="1">
            <a:off x="9563100" y="7988300"/>
            <a:ext cx="312057" cy="30187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Box 924"/>
          <p:cNvSpPr txBox="1"/>
          <p:nvPr/>
        </p:nvSpPr>
        <p:spPr>
          <a:xfrm>
            <a:off x="6277495" y="3312622"/>
            <a:ext cx="1200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0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945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608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60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8912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2064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52160" algn="l" defTabSz="1463040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ECM_DIAG_REQ</a:t>
            </a:r>
          </a:p>
        </p:txBody>
      </p:sp>
      <p:cxnSp>
        <p:nvCxnSpPr>
          <p:cNvPr id="356" name="Straight Arrow Connector 355"/>
          <p:cNvCxnSpPr/>
          <p:nvPr/>
        </p:nvCxnSpPr>
        <p:spPr>
          <a:xfrm flipV="1">
            <a:off x="1790700" y="4648200"/>
            <a:ext cx="876301" cy="812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Oval 358"/>
          <p:cNvSpPr/>
          <p:nvPr/>
        </p:nvSpPr>
        <p:spPr>
          <a:xfrm>
            <a:off x="1514475" y="5395133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17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508000" y="5443450"/>
            <a:ext cx="1037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26 AWG WIRE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[10 PLACES]</a:t>
            </a:r>
          </a:p>
        </p:txBody>
      </p:sp>
      <p:sp>
        <p:nvSpPr>
          <p:cNvPr id="362" name="Freeform 361"/>
          <p:cNvSpPr/>
          <p:nvPr/>
        </p:nvSpPr>
        <p:spPr>
          <a:xfrm>
            <a:off x="3423285" y="1962150"/>
            <a:ext cx="144780" cy="1413510"/>
          </a:xfrm>
          <a:custGeom>
            <a:avLst/>
            <a:gdLst>
              <a:gd name="connsiteX0" fmla="*/ 0 w 144780"/>
              <a:gd name="connsiteY0" fmla="*/ 1348740 h 1413510"/>
              <a:gd name="connsiteX1" fmla="*/ 106680 w 144780"/>
              <a:gd name="connsiteY1" fmla="*/ 1188720 h 1413510"/>
              <a:gd name="connsiteX2" fmla="*/ 144780 w 144780"/>
              <a:gd name="connsiteY2" fmla="*/ 0 h 141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" h="1413510">
                <a:moveTo>
                  <a:pt x="0" y="1348740"/>
                </a:moveTo>
                <a:cubicBezTo>
                  <a:pt x="41275" y="1381125"/>
                  <a:pt x="82550" y="1413510"/>
                  <a:pt x="106680" y="1188720"/>
                </a:cubicBezTo>
                <a:cubicBezTo>
                  <a:pt x="130810" y="963930"/>
                  <a:pt x="137795" y="481965"/>
                  <a:pt x="144780" y="0"/>
                </a:cubicBezTo>
              </a:path>
            </a:pathLst>
          </a:custGeom>
          <a:ln w="444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TextBox 362"/>
          <p:cNvSpPr txBox="1"/>
          <p:nvPr/>
        </p:nvSpPr>
        <p:spPr>
          <a:xfrm>
            <a:off x="3454300" y="177546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GND</a:t>
            </a:r>
          </a:p>
        </p:txBody>
      </p:sp>
      <p:sp>
        <p:nvSpPr>
          <p:cNvPr id="364" name="Freeform 363"/>
          <p:cNvSpPr/>
          <p:nvPr/>
        </p:nvSpPr>
        <p:spPr>
          <a:xfrm>
            <a:off x="8528685" y="3352800"/>
            <a:ext cx="144780" cy="1413510"/>
          </a:xfrm>
          <a:custGeom>
            <a:avLst/>
            <a:gdLst>
              <a:gd name="connsiteX0" fmla="*/ 0 w 144780"/>
              <a:gd name="connsiteY0" fmla="*/ 1348740 h 1413510"/>
              <a:gd name="connsiteX1" fmla="*/ 106680 w 144780"/>
              <a:gd name="connsiteY1" fmla="*/ 1188720 h 1413510"/>
              <a:gd name="connsiteX2" fmla="*/ 144780 w 144780"/>
              <a:gd name="connsiteY2" fmla="*/ 0 h 141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" h="1413510">
                <a:moveTo>
                  <a:pt x="0" y="1348740"/>
                </a:moveTo>
                <a:cubicBezTo>
                  <a:pt x="41275" y="1381125"/>
                  <a:pt x="82550" y="1413510"/>
                  <a:pt x="106680" y="1188720"/>
                </a:cubicBezTo>
                <a:cubicBezTo>
                  <a:pt x="130810" y="963930"/>
                  <a:pt x="137795" y="481965"/>
                  <a:pt x="144780" y="0"/>
                </a:cubicBezTo>
              </a:path>
            </a:pathLst>
          </a:custGeom>
          <a:ln w="444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Oval 364"/>
          <p:cNvSpPr/>
          <p:nvPr/>
        </p:nvSpPr>
        <p:spPr>
          <a:xfrm>
            <a:off x="1638300" y="2044700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6" name="Straight Arrow Connector 365"/>
          <p:cNvCxnSpPr/>
          <p:nvPr/>
        </p:nvCxnSpPr>
        <p:spPr>
          <a:xfrm>
            <a:off x="1955800" y="2247900"/>
            <a:ext cx="711200" cy="29822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TextBox 367"/>
          <p:cNvSpPr txBox="1"/>
          <p:nvPr/>
        </p:nvSpPr>
        <p:spPr>
          <a:xfrm>
            <a:off x="530254" y="1927352"/>
            <a:ext cx="11961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FROM W1 WIRE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ENDS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[3 PLACES]</a:t>
            </a:r>
          </a:p>
        </p:txBody>
      </p:sp>
      <p:cxnSp>
        <p:nvCxnSpPr>
          <p:cNvPr id="371" name="Straight Arrow Connector 370"/>
          <p:cNvCxnSpPr/>
          <p:nvPr/>
        </p:nvCxnSpPr>
        <p:spPr>
          <a:xfrm>
            <a:off x="1955800" y="2260600"/>
            <a:ext cx="1371600" cy="26012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Arrow Connector 373"/>
          <p:cNvCxnSpPr/>
          <p:nvPr/>
        </p:nvCxnSpPr>
        <p:spPr>
          <a:xfrm>
            <a:off x="1943100" y="2247900"/>
            <a:ext cx="1612900" cy="1651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" name="Oval 378"/>
          <p:cNvSpPr/>
          <p:nvPr/>
        </p:nvSpPr>
        <p:spPr>
          <a:xfrm>
            <a:off x="13382302" y="6405666"/>
            <a:ext cx="314325" cy="31432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18</a:t>
            </a:r>
          </a:p>
        </p:txBody>
      </p:sp>
      <p:cxnSp>
        <p:nvCxnSpPr>
          <p:cNvPr id="380" name="Straight Arrow Connector 379"/>
          <p:cNvCxnSpPr/>
          <p:nvPr/>
        </p:nvCxnSpPr>
        <p:spPr>
          <a:xfrm flipV="1">
            <a:off x="13563600" y="5517927"/>
            <a:ext cx="228600" cy="88287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TextBox 380"/>
          <p:cNvSpPr txBox="1"/>
          <p:nvPr/>
        </p:nvSpPr>
        <p:spPr>
          <a:xfrm>
            <a:off x="13696182" y="6431280"/>
            <a:ext cx="1107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16 AWG WIRE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4" name="Group 493"/>
          <p:cNvGrpSpPr/>
          <p:nvPr/>
        </p:nvGrpSpPr>
        <p:grpSpPr>
          <a:xfrm flipH="1">
            <a:off x="2507675" y="4300450"/>
            <a:ext cx="1012765" cy="2590153"/>
            <a:chOff x="-2" y="5714999"/>
            <a:chExt cx="1012765" cy="2590153"/>
          </a:xfrm>
        </p:grpSpPr>
        <p:grpSp>
          <p:nvGrpSpPr>
            <p:cNvPr id="452" name="Group 451"/>
            <p:cNvGrpSpPr/>
            <p:nvPr/>
          </p:nvGrpSpPr>
          <p:grpSpPr>
            <a:xfrm rot="16200000">
              <a:off x="-791173" y="6506170"/>
              <a:ext cx="2590153" cy="1007812"/>
              <a:chOff x="6676572" y="7027902"/>
              <a:chExt cx="3697364" cy="1438621"/>
            </a:xfrm>
          </p:grpSpPr>
          <p:grpSp>
            <p:nvGrpSpPr>
              <p:cNvPr id="453" name="Group 471"/>
              <p:cNvGrpSpPr/>
              <p:nvPr/>
            </p:nvGrpSpPr>
            <p:grpSpPr>
              <a:xfrm>
                <a:off x="7505701" y="7098505"/>
                <a:ext cx="1435929" cy="229076"/>
                <a:chOff x="7505701" y="7086600"/>
                <a:chExt cx="1435929" cy="229076"/>
              </a:xfrm>
            </p:grpSpPr>
            <p:grpSp>
              <p:nvGrpSpPr>
                <p:cNvPr id="479" name="Group 456"/>
                <p:cNvGrpSpPr/>
                <p:nvPr/>
              </p:nvGrpSpPr>
              <p:grpSpPr>
                <a:xfrm>
                  <a:off x="7505701" y="7094220"/>
                  <a:ext cx="218903" cy="221456"/>
                  <a:chOff x="6248401" y="6248400"/>
                  <a:chExt cx="218903" cy="221456"/>
                </a:xfrm>
              </p:grpSpPr>
              <p:sp>
                <p:nvSpPr>
                  <p:cNvPr id="492" name="Oval 491"/>
                  <p:cNvSpPr>
                    <a:spLocks noChangeAspect="1"/>
                  </p:cNvSpPr>
                  <p:nvPr/>
                </p:nvSpPr>
                <p:spPr>
                  <a:xfrm>
                    <a:off x="6248401" y="6248400"/>
                    <a:ext cx="218903" cy="214313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93" name="Straight Connector 492"/>
                  <p:cNvCxnSpPr/>
                  <p:nvPr/>
                </p:nvCxnSpPr>
                <p:spPr>
                  <a:xfrm>
                    <a:off x="6357938" y="6350794"/>
                    <a:ext cx="0" cy="119062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0" name="Group 457"/>
                <p:cNvGrpSpPr/>
                <p:nvPr/>
              </p:nvGrpSpPr>
              <p:grpSpPr>
                <a:xfrm>
                  <a:off x="7824960" y="7105251"/>
                  <a:ext cx="199853" cy="202805"/>
                  <a:chOff x="6253164" y="6267051"/>
                  <a:chExt cx="199853" cy="202805"/>
                </a:xfrm>
              </p:grpSpPr>
              <p:sp>
                <p:nvSpPr>
                  <p:cNvPr id="490" name="Oval 489"/>
                  <p:cNvSpPr>
                    <a:spLocks noChangeAspect="1"/>
                  </p:cNvSpPr>
                  <p:nvPr/>
                </p:nvSpPr>
                <p:spPr>
                  <a:xfrm>
                    <a:off x="6253164" y="6267051"/>
                    <a:ext cx="199853" cy="19566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91" name="Straight Connector 490"/>
                  <p:cNvCxnSpPr/>
                  <p:nvPr/>
                </p:nvCxnSpPr>
                <p:spPr>
                  <a:xfrm>
                    <a:off x="6357938" y="6357938"/>
                    <a:ext cx="0" cy="11191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1" name="Group 460"/>
                <p:cNvGrpSpPr/>
                <p:nvPr/>
              </p:nvGrpSpPr>
              <p:grpSpPr>
                <a:xfrm>
                  <a:off x="8114691" y="7086600"/>
                  <a:ext cx="218903" cy="221456"/>
                  <a:chOff x="6243639" y="6248400"/>
                  <a:chExt cx="218903" cy="221456"/>
                </a:xfrm>
              </p:grpSpPr>
              <p:sp>
                <p:nvSpPr>
                  <p:cNvPr id="488" name="Oval 487"/>
                  <p:cNvSpPr>
                    <a:spLocks noChangeAspect="1"/>
                  </p:cNvSpPr>
                  <p:nvPr/>
                </p:nvSpPr>
                <p:spPr>
                  <a:xfrm>
                    <a:off x="6243639" y="6248400"/>
                    <a:ext cx="218903" cy="21431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89" name="Straight Connector 488"/>
                  <p:cNvCxnSpPr/>
                  <p:nvPr/>
                </p:nvCxnSpPr>
                <p:spPr>
                  <a:xfrm>
                    <a:off x="6353176" y="6350794"/>
                    <a:ext cx="0" cy="119062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2" name="Group 463"/>
                <p:cNvGrpSpPr/>
                <p:nvPr/>
              </p:nvGrpSpPr>
              <p:grpSpPr>
                <a:xfrm>
                  <a:off x="8428236" y="7110413"/>
                  <a:ext cx="194580" cy="190500"/>
                  <a:chOff x="6257928" y="6272213"/>
                  <a:chExt cx="194580" cy="190500"/>
                </a:xfrm>
              </p:grpSpPr>
              <p:sp>
                <p:nvSpPr>
                  <p:cNvPr id="486" name="Oval 485"/>
                  <p:cNvSpPr>
                    <a:spLocks noChangeAspect="1"/>
                  </p:cNvSpPr>
                  <p:nvPr/>
                </p:nvSpPr>
                <p:spPr>
                  <a:xfrm>
                    <a:off x="6257928" y="6272213"/>
                    <a:ext cx="194580" cy="190500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87" name="Straight Connector 486"/>
                  <p:cNvCxnSpPr/>
                  <p:nvPr/>
                </p:nvCxnSpPr>
                <p:spPr>
                  <a:xfrm>
                    <a:off x="6357938" y="6362696"/>
                    <a:ext cx="0" cy="97631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3" name="Group 466"/>
                <p:cNvGrpSpPr/>
                <p:nvPr/>
              </p:nvGrpSpPr>
              <p:grpSpPr>
                <a:xfrm>
                  <a:off x="8722727" y="7086600"/>
                  <a:ext cx="218903" cy="221456"/>
                  <a:chOff x="6253163" y="6248400"/>
                  <a:chExt cx="218903" cy="221456"/>
                </a:xfrm>
              </p:grpSpPr>
              <p:sp>
                <p:nvSpPr>
                  <p:cNvPr id="484" name="Oval 483"/>
                  <p:cNvSpPr>
                    <a:spLocks noChangeAspect="1"/>
                  </p:cNvSpPr>
                  <p:nvPr/>
                </p:nvSpPr>
                <p:spPr>
                  <a:xfrm>
                    <a:off x="6253163" y="6248400"/>
                    <a:ext cx="218903" cy="214313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85" name="Straight Connector 484"/>
                  <p:cNvCxnSpPr/>
                  <p:nvPr/>
                </p:nvCxnSpPr>
                <p:spPr>
                  <a:xfrm>
                    <a:off x="6362700" y="6350794"/>
                    <a:ext cx="0" cy="119062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54" name="Rectangle 453"/>
              <p:cNvSpPr/>
              <p:nvPr/>
            </p:nvSpPr>
            <p:spPr>
              <a:xfrm>
                <a:off x="9022080" y="7173490"/>
                <a:ext cx="1082040" cy="2826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55" name="Group 576"/>
              <p:cNvGrpSpPr/>
              <p:nvPr/>
            </p:nvGrpSpPr>
            <p:grpSpPr>
              <a:xfrm>
                <a:off x="6676572" y="7027902"/>
                <a:ext cx="3697364" cy="1438621"/>
                <a:chOff x="6676572" y="6705600"/>
                <a:chExt cx="3697364" cy="1438621"/>
              </a:xfrm>
            </p:grpSpPr>
            <p:grpSp>
              <p:nvGrpSpPr>
                <p:cNvPr id="458" name="Group 573"/>
                <p:cNvGrpSpPr/>
                <p:nvPr/>
              </p:nvGrpSpPr>
              <p:grpSpPr>
                <a:xfrm>
                  <a:off x="9163050" y="6705600"/>
                  <a:ext cx="1210886" cy="317444"/>
                  <a:chOff x="9144000" y="6683431"/>
                  <a:chExt cx="1210886" cy="317444"/>
                </a:xfrm>
              </p:grpSpPr>
              <p:sp>
                <p:nvSpPr>
                  <p:cNvPr id="476" name="Rectangle 475"/>
                  <p:cNvSpPr/>
                  <p:nvPr/>
                </p:nvSpPr>
                <p:spPr>
                  <a:xfrm>
                    <a:off x="9283931" y="6844145"/>
                    <a:ext cx="1070955" cy="102523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7" name="Rectangle 476"/>
                  <p:cNvSpPr/>
                  <p:nvPr/>
                </p:nvSpPr>
                <p:spPr>
                  <a:xfrm>
                    <a:off x="9282546" y="6683431"/>
                    <a:ext cx="532014" cy="274321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8" name="Freeform 477"/>
                  <p:cNvSpPr/>
                  <p:nvPr/>
                </p:nvSpPr>
                <p:spPr>
                  <a:xfrm>
                    <a:off x="9144000" y="6819900"/>
                    <a:ext cx="133350" cy="180975"/>
                  </a:xfrm>
                  <a:custGeom>
                    <a:avLst/>
                    <a:gdLst>
                      <a:gd name="connsiteX0" fmla="*/ 133350 w 133350"/>
                      <a:gd name="connsiteY0" fmla="*/ 0 h 180975"/>
                      <a:gd name="connsiteX1" fmla="*/ 38100 w 133350"/>
                      <a:gd name="connsiteY1" fmla="*/ 0 h 180975"/>
                      <a:gd name="connsiteX2" fmla="*/ 0 w 133350"/>
                      <a:gd name="connsiteY2" fmla="*/ 38100 h 180975"/>
                      <a:gd name="connsiteX3" fmla="*/ 0 w 133350"/>
                      <a:gd name="connsiteY3" fmla="*/ 180975 h 180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0" h="180975">
                        <a:moveTo>
                          <a:pt x="133350" y="0"/>
                        </a:moveTo>
                        <a:lnTo>
                          <a:pt x="38100" y="0"/>
                        </a:lnTo>
                        <a:lnTo>
                          <a:pt x="0" y="38100"/>
                        </a:lnTo>
                        <a:lnTo>
                          <a:pt x="0" y="180975"/>
                        </a:lnTo>
                      </a:path>
                    </a:pathLst>
                  </a:custGeom>
                  <a:ln w="47625">
                    <a:solidFill>
                      <a:schemeClr val="bg1">
                        <a:lumMod val="75000"/>
                      </a:schemeClr>
                    </a:solidFill>
                    <a:tailEnd type="none" w="med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9" name="Group 556"/>
                <p:cNvGrpSpPr/>
                <p:nvPr/>
              </p:nvGrpSpPr>
              <p:grpSpPr>
                <a:xfrm>
                  <a:off x="7491912" y="6902161"/>
                  <a:ext cx="1463040" cy="1242060"/>
                  <a:chOff x="7505700" y="6377940"/>
                  <a:chExt cx="1463040" cy="1242060"/>
                </a:xfrm>
              </p:grpSpPr>
              <p:sp>
                <p:nvSpPr>
                  <p:cNvPr id="465" name="Freeform 464"/>
                  <p:cNvSpPr/>
                  <p:nvPr/>
                </p:nvSpPr>
                <p:spPr>
                  <a:xfrm>
                    <a:off x="7894320" y="6377940"/>
                    <a:ext cx="99060" cy="1242060"/>
                  </a:xfrm>
                  <a:custGeom>
                    <a:avLst/>
                    <a:gdLst>
                      <a:gd name="connsiteX0" fmla="*/ 0 w 99060"/>
                      <a:gd name="connsiteY0" fmla="*/ 198120 h 1242060"/>
                      <a:gd name="connsiteX1" fmla="*/ 0 w 99060"/>
                      <a:gd name="connsiteY1" fmla="*/ 129540 h 1242060"/>
                      <a:gd name="connsiteX2" fmla="*/ 0 w 99060"/>
                      <a:gd name="connsiteY2" fmla="*/ 53340 h 1242060"/>
                      <a:gd name="connsiteX3" fmla="*/ 45720 w 99060"/>
                      <a:gd name="connsiteY3" fmla="*/ 0 h 1242060"/>
                      <a:gd name="connsiteX4" fmla="*/ 99060 w 99060"/>
                      <a:gd name="connsiteY4" fmla="*/ 60960 h 1242060"/>
                      <a:gd name="connsiteX5" fmla="*/ 99060 w 99060"/>
                      <a:gd name="connsiteY5" fmla="*/ 1196340 h 1242060"/>
                      <a:gd name="connsiteX6" fmla="*/ 53340 w 99060"/>
                      <a:gd name="connsiteY6" fmla="*/ 1242060 h 1242060"/>
                      <a:gd name="connsiteX7" fmla="*/ 0 w 99060"/>
                      <a:gd name="connsiteY7" fmla="*/ 1203960 h 1242060"/>
                      <a:gd name="connsiteX8" fmla="*/ 0 w 99060"/>
                      <a:gd name="connsiteY8" fmla="*/ 198120 h 124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060" h="1242060">
                        <a:moveTo>
                          <a:pt x="0" y="198120"/>
                        </a:moveTo>
                        <a:lnTo>
                          <a:pt x="0" y="129540"/>
                        </a:lnTo>
                        <a:lnTo>
                          <a:pt x="0" y="53340"/>
                        </a:lnTo>
                        <a:lnTo>
                          <a:pt x="45720" y="0"/>
                        </a:lnTo>
                        <a:lnTo>
                          <a:pt x="99060" y="60960"/>
                        </a:lnTo>
                        <a:lnTo>
                          <a:pt x="99060" y="1196340"/>
                        </a:lnTo>
                        <a:lnTo>
                          <a:pt x="53340" y="1242060"/>
                        </a:lnTo>
                        <a:lnTo>
                          <a:pt x="0" y="1203960"/>
                        </a:lnTo>
                        <a:lnTo>
                          <a:pt x="0" y="1981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6" name="Freeform 465"/>
                  <p:cNvSpPr/>
                  <p:nvPr/>
                </p:nvSpPr>
                <p:spPr>
                  <a:xfrm>
                    <a:off x="8191500" y="6377940"/>
                    <a:ext cx="99060" cy="1242060"/>
                  </a:xfrm>
                  <a:custGeom>
                    <a:avLst/>
                    <a:gdLst>
                      <a:gd name="connsiteX0" fmla="*/ 0 w 99060"/>
                      <a:gd name="connsiteY0" fmla="*/ 198120 h 1242060"/>
                      <a:gd name="connsiteX1" fmla="*/ 0 w 99060"/>
                      <a:gd name="connsiteY1" fmla="*/ 129540 h 1242060"/>
                      <a:gd name="connsiteX2" fmla="*/ 0 w 99060"/>
                      <a:gd name="connsiteY2" fmla="*/ 53340 h 1242060"/>
                      <a:gd name="connsiteX3" fmla="*/ 45720 w 99060"/>
                      <a:gd name="connsiteY3" fmla="*/ 0 h 1242060"/>
                      <a:gd name="connsiteX4" fmla="*/ 99060 w 99060"/>
                      <a:gd name="connsiteY4" fmla="*/ 60960 h 1242060"/>
                      <a:gd name="connsiteX5" fmla="*/ 99060 w 99060"/>
                      <a:gd name="connsiteY5" fmla="*/ 1196340 h 1242060"/>
                      <a:gd name="connsiteX6" fmla="*/ 53340 w 99060"/>
                      <a:gd name="connsiteY6" fmla="*/ 1242060 h 1242060"/>
                      <a:gd name="connsiteX7" fmla="*/ 0 w 99060"/>
                      <a:gd name="connsiteY7" fmla="*/ 1203960 h 1242060"/>
                      <a:gd name="connsiteX8" fmla="*/ 0 w 99060"/>
                      <a:gd name="connsiteY8" fmla="*/ 198120 h 124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060" h="1242060">
                        <a:moveTo>
                          <a:pt x="0" y="198120"/>
                        </a:moveTo>
                        <a:lnTo>
                          <a:pt x="0" y="129540"/>
                        </a:lnTo>
                        <a:lnTo>
                          <a:pt x="0" y="53340"/>
                        </a:lnTo>
                        <a:lnTo>
                          <a:pt x="45720" y="0"/>
                        </a:lnTo>
                        <a:lnTo>
                          <a:pt x="99060" y="60960"/>
                        </a:lnTo>
                        <a:lnTo>
                          <a:pt x="99060" y="1196340"/>
                        </a:lnTo>
                        <a:lnTo>
                          <a:pt x="53340" y="1242060"/>
                        </a:lnTo>
                        <a:lnTo>
                          <a:pt x="0" y="1203960"/>
                        </a:lnTo>
                        <a:lnTo>
                          <a:pt x="0" y="1981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7" name="Freeform 466"/>
                  <p:cNvSpPr/>
                  <p:nvPr/>
                </p:nvSpPr>
                <p:spPr>
                  <a:xfrm>
                    <a:off x="8496300" y="6377940"/>
                    <a:ext cx="99060" cy="1242060"/>
                  </a:xfrm>
                  <a:custGeom>
                    <a:avLst/>
                    <a:gdLst>
                      <a:gd name="connsiteX0" fmla="*/ 0 w 99060"/>
                      <a:gd name="connsiteY0" fmla="*/ 198120 h 1242060"/>
                      <a:gd name="connsiteX1" fmla="*/ 0 w 99060"/>
                      <a:gd name="connsiteY1" fmla="*/ 129540 h 1242060"/>
                      <a:gd name="connsiteX2" fmla="*/ 0 w 99060"/>
                      <a:gd name="connsiteY2" fmla="*/ 53340 h 1242060"/>
                      <a:gd name="connsiteX3" fmla="*/ 45720 w 99060"/>
                      <a:gd name="connsiteY3" fmla="*/ 0 h 1242060"/>
                      <a:gd name="connsiteX4" fmla="*/ 99060 w 99060"/>
                      <a:gd name="connsiteY4" fmla="*/ 60960 h 1242060"/>
                      <a:gd name="connsiteX5" fmla="*/ 99060 w 99060"/>
                      <a:gd name="connsiteY5" fmla="*/ 1196340 h 1242060"/>
                      <a:gd name="connsiteX6" fmla="*/ 53340 w 99060"/>
                      <a:gd name="connsiteY6" fmla="*/ 1242060 h 1242060"/>
                      <a:gd name="connsiteX7" fmla="*/ 0 w 99060"/>
                      <a:gd name="connsiteY7" fmla="*/ 1203960 h 1242060"/>
                      <a:gd name="connsiteX8" fmla="*/ 0 w 99060"/>
                      <a:gd name="connsiteY8" fmla="*/ 198120 h 124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060" h="1242060">
                        <a:moveTo>
                          <a:pt x="0" y="198120"/>
                        </a:moveTo>
                        <a:lnTo>
                          <a:pt x="0" y="129540"/>
                        </a:lnTo>
                        <a:lnTo>
                          <a:pt x="0" y="53340"/>
                        </a:lnTo>
                        <a:lnTo>
                          <a:pt x="45720" y="0"/>
                        </a:lnTo>
                        <a:lnTo>
                          <a:pt x="99060" y="60960"/>
                        </a:lnTo>
                        <a:lnTo>
                          <a:pt x="99060" y="1196340"/>
                        </a:lnTo>
                        <a:lnTo>
                          <a:pt x="53340" y="1242060"/>
                        </a:lnTo>
                        <a:lnTo>
                          <a:pt x="0" y="1203960"/>
                        </a:lnTo>
                        <a:lnTo>
                          <a:pt x="0" y="1981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8" name="Freeform 467"/>
                  <p:cNvSpPr/>
                  <p:nvPr/>
                </p:nvSpPr>
                <p:spPr>
                  <a:xfrm>
                    <a:off x="8801100" y="6377940"/>
                    <a:ext cx="99060" cy="1242060"/>
                  </a:xfrm>
                  <a:custGeom>
                    <a:avLst/>
                    <a:gdLst>
                      <a:gd name="connsiteX0" fmla="*/ 0 w 99060"/>
                      <a:gd name="connsiteY0" fmla="*/ 198120 h 1242060"/>
                      <a:gd name="connsiteX1" fmla="*/ 0 w 99060"/>
                      <a:gd name="connsiteY1" fmla="*/ 129540 h 1242060"/>
                      <a:gd name="connsiteX2" fmla="*/ 0 w 99060"/>
                      <a:gd name="connsiteY2" fmla="*/ 53340 h 1242060"/>
                      <a:gd name="connsiteX3" fmla="*/ 45720 w 99060"/>
                      <a:gd name="connsiteY3" fmla="*/ 0 h 1242060"/>
                      <a:gd name="connsiteX4" fmla="*/ 99060 w 99060"/>
                      <a:gd name="connsiteY4" fmla="*/ 60960 h 1242060"/>
                      <a:gd name="connsiteX5" fmla="*/ 99060 w 99060"/>
                      <a:gd name="connsiteY5" fmla="*/ 1196340 h 1242060"/>
                      <a:gd name="connsiteX6" fmla="*/ 53340 w 99060"/>
                      <a:gd name="connsiteY6" fmla="*/ 1242060 h 1242060"/>
                      <a:gd name="connsiteX7" fmla="*/ 0 w 99060"/>
                      <a:gd name="connsiteY7" fmla="*/ 1203960 h 1242060"/>
                      <a:gd name="connsiteX8" fmla="*/ 0 w 99060"/>
                      <a:gd name="connsiteY8" fmla="*/ 198120 h 124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060" h="1242060">
                        <a:moveTo>
                          <a:pt x="0" y="198120"/>
                        </a:moveTo>
                        <a:lnTo>
                          <a:pt x="0" y="129540"/>
                        </a:lnTo>
                        <a:lnTo>
                          <a:pt x="0" y="53340"/>
                        </a:lnTo>
                        <a:lnTo>
                          <a:pt x="45720" y="0"/>
                        </a:lnTo>
                        <a:lnTo>
                          <a:pt x="99060" y="60960"/>
                        </a:lnTo>
                        <a:lnTo>
                          <a:pt x="99060" y="1196340"/>
                        </a:lnTo>
                        <a:lnTo>
                          <a:pt x="53340" y="1242060"/>
                        </a:lnTo>
                        <a:lnTo>
                          <a:pt x="0" y="1203960"/>
                        </a:lnTo>
                        <a:lnTo>
                          <a:pt x="0" y="1981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Freeform 468"/>
                  <p:cNvSpPr/>
                  <p:nvPr/>
                </p:nvSpPr>
                <p:spPr>
                  <a:xfrm>
                    <a:off x="7581900" y="6377940"/>
                    <a:ext cx="99060" cy="1242060"/>
                  </a:xfrm>
                  <a:custGeom>
                    <a:avLst/>
                    <a:gdLst>
                      <a:gd name="connsiteX0" fmla="*/ 0 w 99060"/>
                      <a:gd name="connsiteY0" fmla="*/ 198120 h 1242060"/>
                      <a:gd name="connsiteX1" fmla="*/ 0 w 99060"/>
                      <a:gd name="connsiteY1" fmla="*/ 129540 h 1242060"/>
                      <a:gd name="connsiteX2" fmla="*/ 0 w 99060"/>
                      <a:gd name="connsiteY2" fmla="*/ 53340 h 1242060"/>
                      <a:gd name="connsiteX3" fmla="*/ 45720 w 99060"/>
                      <a:gd name="connsiteY3" fmla="*/ 0 h 1242060"/>
                      <a:gd name="connsiteX4" fmla="*/ 99060 w 99060"/>
                      <a:gd name="connsiteY4" fmla="*/ 60960 h 1242060"/>
                      <a:gd name="connsiteX5" fmla="*/ 99060 w 99060"/>
                      <a:gd name="connsiteY5" fmla="*/ 1196340 h 1242060"/>
                      <a:gd name="connsiteX6" fmla="*/ 53340 w 99060"/>
                      <a:gd name="connsiteY6" fmla="*/ 1242060 h 1242060"/>
                      <a:gd name="connsiteX7" fmla="*/ 0 w 99060"/>
                      <a:gd name="connsiteY7" fmla="*/ 1203960 h 1242060"/>
                      <a:gd name="connsiteX8" fmla="*/ 0 w 99060"/>
                      <a:gd name="connsiteY8" fmla="*/ 198120 h 124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060" h="1242060">
                        <a:moveTo>
                          <a:pt x="0" y="198120"/>
                        </a:moveTo>
                        <a:lnTo>
                          <a:pt x="0" y="129540"/>
                        </a:lnTo>
                        <a:lnTo>
                          <a:pt x="0" y="53340"/>
                        </a:lnTo>
                        <a:lnTo>
                          <a:pt x="45720" y="0"/>
                        </a:lnTo>
                        <a:lnTo>
                          <a:pt x="99060" y="60960"/>
                        </a:lnTo>
                        <a:lnTo>
                          <a:pt x="99060" y="1196340"/>
                        </a:lnTo>
                        <a:lnTo>
                          <a:pt x="53340" y="1242060"/>
                        </a:lnTo>
                        <a:lnTo>
                          <a:pt x="0" y="1203960"/>
                        </a:lnTo>
                        <a:lnTo>
                          <a:pt x="0" y="19812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0" name="Rectangle 469"/>
                  <p:cNvSpPr/>
                  <p:nvPr/>
                </p:nvSpPr>
                <p:spPr>
                  <a:xfrm>
                    <a:off x="7543799" y="6855774"/>
                    <a:ext cx="1394460" cy="20034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1" name="Rectangle 470"/>
                  <p:cNvSpPr/>
                  <p:nvPr/>
                </p:nvSpPr>
                <p:spPr>
                  <a:xfrm>
                    <a:off x="7505700" y="6821782"/>
                    <a:ext cx="266700" cy="264818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2" name="Rectangle 471"/>
                  <p:cNvSpPr/>
                  <p:nvPr/>
                </p:nvSpPr>
                <p:spPr>
                  <a:xfrm>
                    <a:off x="7802880" y="6821782"/>
                    <a:ext cx="266700" cy="264818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3" name="Rectangle 472"/>
                  <p:cNvSpPr/>
                  <p:nvPr/>
                </p:nvSpPr>
                <p:spPr>
                  <a:xfrm>
                    <a:off x="8100060" y="6821782"/>
                    <a:ext cx="266700" cy="264818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4" name="Rectangle 473"/>
                  <p:cNvSpPr/>
                  <p:nvPr/>
                </p:nvSpPr>
                <p:spPr>
                  <a:xfrm>
                    <a:off x="8397240" y="6821782"/>
                    <a:ext cx="266700" cy="264818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5" name="Rectangle 474"/>
                  <p:cNvSpPr/>
                  <p:nvPr/>
                </p:nvSpPr>
                <p:spPr>
                  <a:xfrm>
                    <a:off x="8702040" y="6821782"/>
                    <a:ext cx="266700" cy="264818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60" name="Rectangle 459"/>
                <p:cNvSpPr/>
                <p:nvPr/>
              </p:nvSpPr>
              <p:spPr>
                <a:xfrm>
                  <a:off x="6676572" y="7628601"/>
                  <a:ext cx="3225800" cy="762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1" name="Rectangle 460"/>
                <p:cNvSpPr/>
                <p:nvPr/>
              </p:nvSpPr>
              <p:spPr>
                <a:xfrm>
                  <a:off x="7458075" y="6993600"/>
                  <a:ext cx="1828800" cy="9525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2" name="Rectangle 461"/>
                <p:cNvSpPr/>
                <p:nvPr/>
              </p:nvSpPr>
              <p:spPr>
                <a:xfrm>
                  <a:off x="9270077" y="7310005"/>
                  <a:ext cx="762000" cy="3048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3" name="Rectangle 462"/>
                <p:cNvSpPr/>
                <p:nvPr/>
              </p:nvSpPr>
              <p:spPr>
                <a:xfrm>
                  <a:off x="6867525" y="7477125"/>
                  <a:ext cx="381000" cy="152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4" name="Rectangle 463"/>
                <p:cNvSpPr/>
                <p:nvPr/>
              </p:nvSpPr>
              <p:spPr>
                <a:xfrm>
                  <a:off x="6962775" y="7400925"/>
                  <a:ext cx="200025" cy="762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456" name="Straight Connector 455"/>
              <p:cNvCxnSpPr/>
              <p:nvPr/>
            </p:nvCxnSpPr>
            <p:spPr>
              <a:xfrm flipV="1">
                <a:off x="9062316" y="7291427"/>
                <a:ext cx="176934" cy="981"/>
              </a:xfrm>
              <a:prstGeom prst="line">
                <a:avLst/>
              </a:prstGeom>
              <a:ln w="53975">
                <a:solidFill>
                  <a:schemeClr val="bg1">
                    <a:lumMod val="6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/>
              <p:cNvCxnSpPr/>
              <p:nvPr/>
            </p:nvCxnSpPr>
            <p:spPr>
              <a:xfrm flipV="1">
                <a:off x="9884641" y="7345402"/>
                <a:ext cx="176934" cy="981"/>
              </a:xfrm>
              <a:prstGeom prst="line">
                <a:avLst/>
              </a:prstGeom>
              <a:ln w="53975">
                <a:solidFill>
                  <a:schemeClr val="bg1">
                    <a:lumMod val="6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1" name="Freeform 450"/>
            <p:cNvSpPr/>
            <p:nvPr/>
          </p:nvSpPr>
          <p:spPr>
            <a:xfrm flipH="1">
              <a:off x="793862" y="6033655"/>
              <a:ext cx="218901" cy="2144682"/>
            </a:xfrm>
            <a:custGeom>
              <a:avLst/>
              <a:gdLst>
                <a:gd name="connsiteX0" fmla="*/ 0 w 266700"/>
                <a:gd name="connsiteY0" fmla="*/ 279400 h 673100"/>
                <a:gd name="connsiteX1" fmla="*/ 0 w 266700"/>
                <a:gd name="connsiteY1" fmla="*/ 25400 h 673100"/>
                <a:gd name="connsiteX2" fmla="*/ 88900 w 266700"/>
                <a:gd name="connsiteY2" fmla="*/ 0 h 673100"/>
                <a:gd name="connsiteX3" fmla="*/ 190500 w 266700"/>
                <a:gd name="connsiteY3" fmla="*/ 38100 h 673100"/>
                <a:gd name="connsiteX4" fmla="*/ 241300 w 266700"/>
                <a:gd name="connsiteY4" fmla="*/ 152400 h 673100"/>
                <a:gd name="connsiteX5" fmla="*/ 241300 w 266700"/>
                <a:gd name="connsiteY5" fmla="*/ 152400 h 673100"/>
                <a:gd name="connsiteX6" fmla="*/ 241300 w 266700"/>
                <a:gd name="connsiteY6" fmla="*/ 266700 h 673100"/>
                <a:gd name="connsiteX7" fmla="*/ 266700 w 266700"/>
                <a:gd name="connsiteY7" fmla="*/ 381000 h 673100"/>
                <a:gd name="connsiteX8" fmla="*/ 241300 w 266700"/>
                <a:gd name="connsiteY8" fmla="*/ 508000 h 673100"/>
                <a:gd name="connsiteX9" fmla="*/ 203200 w 266700"/>
                <a:gd name="connsiteY9" fmla="*/ 635000 h 673100"/>
                <a:gd name="connsiteX10" fmla="*/ 139700 w 266700"/>
                <a:gd name="connsiteY10" fmla="*/ 673100 h 673100"/>
                <a:gd name="connsiteX11" fmla="*/ 63500 w 266700"/>
                <a:gd name="connsiteY11" fmla="*/ 673100 h 673100"/>
                <a:gd name="connsiteX12" fmla="*/ 0 w 266700"/>
                <a:gd name="connsiteY12" fmla="*/ 647700 h 673100"/>
                <a:gd name="connsiteX13" fmla="*/ 0 w 266700"/>
                <a:gd name="connsiteY13" fmla="*/ 22860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673100">
                  <a:moveTo>
                    <a:pt x="0" y="279400"/>
                  </a:moveTo>
                  <a:lnTo>
                    <a:pt x="0" y="25400"/>
                  </a:lnTo>
                  <a:lnTo>
                    <a:pt x="88900" y="0"/>
                  </a:lnTo>
                  <a:lnTo>
                    <a:pt x="190500" y="38100"/>
                  </a:lnTo>
                  <a:lnTo>
                    <a:pt x="241300" y="152400"/>
                  </a:lnTo>
                  <a:lnTo>
                    <a:pt x="241300" y="152400"/>
                  </a:lnTo>
                  <a:lnTo>
                    <a:pt x="241300" y="266700"/>
                  </a:lnTo>
                  <a:lnTo>
                    <a:pt x="266700" y="381000"/>
                  </a:lnTo>
                  <a:lnTo>
                    <a:pt x="241300" y="508000"/>
                  </a:lnTo>
                  <a:lnTo>
                    <a:pt x="203200" y="635000"/>
                  </a:lnTo>
                  <a:lnTo>
                    <a:pt x="139700" y="673100"/>
                  </a:lnTo>
                  <a:lnTo>
                    <a:pt x="63500" y="673100"/>
                  </a:lnTo>
                  <a:lnTo>
                    <a:pt x="0" y="647700"/>
                  </a:lnTo>
                  <a:lnTo>
                    <a:pt x="0" y="228600"/>
                  </a:lnTo>
                </a:path>
              </a:pathLst>
            </a:custGeom>
            <a:solidFill>
              <a:srgbClr val="FDEA5F">
                <a:alpha val="82000"/>
              </a:srgbClr>
            </a:solidFill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105399" y="3276600"/>
            <a:ext cx="4670367" cy="3733800"/>
          </a:xfrm>
          <a:prstGeom prst="rect">
            <a:avLst/>
          </a:prstGeom>
          <a:solidFill>
            <a:schemeClr val="tx1">
              <a:lumMod val="75000"/>
              <a:lumOff val="25000"/>
              <a:alpha val="61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8" name="Freeform 387"/>
          <p:cNvSpPr/>
          <p:nvPr/>
        </p:nvSpPr>
        <p:spPr>
          <a:xfrm>
            <a:off x="6996595" y="4657899"/>
            <a:ext cx="498763" cy="565265"/>
          </a:xfrm>
          <a:custGeom>
            <a:avLst/>
            <a:gdLst>
              <a:gd name="connsiteX0" fmla="*/ 0 w 498763"/>
              <a:gd name="connsiteY0" fmla="*/ 182880 h 565265"/>
              <a:gd name="connsiteX1" fmla="*/ 133003 w 498763"/>
              <a:gd name="connsiteY1" fmla="*/ 33250 h 565265"/>
              <a:gd name="connsiteX2" fmla="*/ 332509 w 498763"/>
              <a:gd name="connsiteY2" fmla="*/ 0 h 565265"/>
              <a:gd name="connsiteX3" fmla="*/ 332509 w 498763"/>
              <a:gd name="connsiteY3" fmla="*/ 0 h 565265"/>
              <a:gd name="connsiteX4" fmla="*/ 498763 w 498763"/>
              <a:gd name="connsiteY4" fmla="*/ 182880 h 565265"/>
              <a:gd name="connsiteX5" fmla="*/ 498763 w 498763"/>
              <a:gd name="connsiteY5" fmla="*/ 349134 h 565265"/>
              <a:gd name="connsiteX6" fmla="*/ 448887 w 498763"/>
              <a:gd name="connsiteY6" fmla="*/ 515389 h 565265"/>
              <a:gd name="connsiteX7" fmla="*/ 332509 w 498763"/>
              <a:gd name="connsiteY7" fmla="*/ 565265 h 565265"/>
              <a:gd name="connsiteX8" fmla="*/ 149629 w 498763"/>
              <a:gd name="connsiteY8" fmla="*/ 565265 h 565265"/>
              <a:gd name="connsiteX9" fmla="*/ 99752 w 498763"/>
              <a:gd name="connsiteY9" fmla="*/ 515389 h 565265"/>
              <a:gd name="connsiteX10" fmla="*/ 16625 w 498763"/>
              <a:gd name="connsiteY10" fmla="*/ 465512 h 565265"/>
              <a:gd name="connsiteX11" fmla="*/ 16625 w 498763"/>
              <a:gd name="connsiteY11" fmla="*/ 382385 h 565265"/>
              <a:gd name="connsiteX12" fmla="*/ 16625 w 498763"/>
              <a:gd name="connsiteY12" fmla="*/ 315883 h 565265"/>
              <a:gd name="connsiteX13" fmla="*/ 0 w 498763"/>
              <a:gd name="connsiteY13" fmla="*/ 182880 h 565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98763" h="565265">
                <a:moveTo>
                  <a:pt x="0" y="182880"/>
                </a:moveTo>
                <a:lnTo>
                  <a:pt x="133003" y="33250"/>
                </a:lnTo>
                <a:lnTo>
                  <a:pt x="332509" y="0"/>
                </a:lnTo>
                <a:lnTo>
                  <a:pt x="332509" y="0"/>
                </a:lnTo>
                <a:lnTo>
                  <a:pt x="498763" y="182880"/>
                </a:lnTo>
                <a:lnTo>
                  <a:pt x="498763" y="349134"/>
                </a:lnTo>
                <a:lnTo>
                  <a:pt x="448887" y="515389"/>
                </a:lnTo>
                <a:lnTo>
                  <a:pt x="332509" y="565265"/>
                </a:lnTo>
                <a:lnTo>
                  <a:pt x="149629" y="565265"/>
                </a:lnTo>
                <a:lnTo>
                  <a:pt x="99752" y="515389"/>
                </a:lnTo>
                <a:lnTo>
                  <a:pt x="16625" y="465512"/>
                </a:lnTo>
                <a:lnTo>
                  <a:pt x="16625" y="382385"/>
                </a:lnTo>
                <a:lnTo>
                  <a:pt x="16625" y="315883"/>
                </a:lnTo>
                <a:lnTo>
                  <a:pt x="0" y="182880"/>
                </a:lnTo>
                <a:close/>
              </a:path>
            </a:pathLst>
          </a:custGeom>
          <a:solidFill>
            <a:srgbClr val="FDEA5F">
              <a:alpha val="72000"/>
            </a:srgb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Freeform 218"/>
          <p:cNvSpPr/>
          <p:nvPr/>
        </p:nvSpPr>
        <p:spPr>
          <a:xfrm>
            <a:off x="7560475" y="4521852"/>
            <a:ext cx="728821" cy="2222500"/>
          </a:xfrm>
          <a:custGeom>
            <a:avLst/>
            <a:gdLst>
              <a:gd name="connsiteX0" fmla="*/ 177800 w 728821"/>
              <a:gd name="connsiteY0" fmla="*/ 76200 h 2311400"/>
              <a:gd name="connsiteX1" fmla="*/ 292100 w 728821"/>
              <a:gd name="connsiteY1" fmla="*/ 0 h 2311400"/>
              <a:gd name="connsiteX2" fmla="*/ 419100 w 728821"/>
              <a:gd name="connsiteY2" fmla="*/ 38100 h 2311400"/>
              <a:gd name="connsiteX3" fmla="*/ 546100 w 728821"/>
              <a:gd name="connsiteY3" fmla="*/ 0 h 2311400"/>
              <a:gd name="connsiteX4" fmla="*/ 647700 w 728821"/>
              <a:gd name="connsiteY4" fmla="*/ 114300 h 2311400"/>
              <a:gd name="connsiteX5" fmla="*/ 571500 w 728821"/>
              <a:gd name="connsiteY5" fmla="*/ 330200 h 2311400"/>
              <a:gd name="connsiteX6" fmla="*/ 647700 w 728821"/>
              <a:gd name="connsiteY6" fmla="*/ 533400 h 2311400"/>
              <a:gd name="connsiteX7" fmla="*/ 571500 w 728821"/>
              <a:gd name="connsiteY7" fmla="*/ 698500 h 2311400"/>
              <a:gd name="connsiteX8" fmla="*/ 647700 w 728821"/>
              <a:gd name="connsiteY8" fmla="*/ 901700 h 2311400"/>
              <a:gd name="connsiteX9" fmla="*/ 622300 w 728821"/>
              <a:gd name="connsiteY9" fmla="*/ 1028700 h 2311400"/>
              <a:gd name="connsiteX10" fmla="*/ 558800 w 728821"/>
              <a:gd name="connsiteY10" fmla="*/ 1282700 h 2311400"/>
              <a:gd name="connsiteX11" fmla="*/ 622300 w 728821"/>
              <a:gd name="connsiteY11" fmla="*/ 1422400 h 2311400"/>
              <a:gd name="connsiteX12" fmla="*/ 660400 w 728821"/>
              <a:gd name="connsiteY12" fmla="*/ 1739900 h 2311400"/>
              <a:gd name="connsiteX13" fmla="*/ 723900 w 728821"/>
              <a:gd name="connsiteY13" fmla="*/ 1854200 h 2311400"/>
              <a:gd name="connsiteX14" fmla="*/ 723900 w 728821"/>
              <a:gd name="connsiteY14" fmla="*/ 1993900 h 2311400"/>
              <a:gd name="connsiteX15" fmla="*/ 647700 w 728821"/>
              <a:gd name="connsiteY15" fmla="*/ 2159000 h 2311400"/>
              <a:gd name="connsiteX16" fmla="*/ 520700 w 728821"/>
              <a:gd name="connsiteY16" fmla="*/ 2311400 h 2311400"/>
              <a:gd name="connsiteX17" fmla="*/ 330200 w 728821"/>
              <a:gd name="connsiteY17" fmla="*/ 2273300 h 2311400"/>
              <a:gd name="connsiteX18" fmla="*/ 165100 w 728821"/>
              <a:gd name="connsiteY18" fmla="*/ 2209800 h 2311400"/>
              <a:gd name="connsiteX19" fmla="*/ 101600 w 728821"/>
              <a:gd name="connsiteY19" fmla="*/ 2108200 h 2311400"/>
              <a:gd name="connsiteX20" fmla="*/ 127000 w 728821"/>
              <a:gd name="connsiteY20" fmla="*/ 1955800 h 2311400"/>
              <a:gd name="connsiteX21" fmla="*/ 0 w 728821"/>
              <a:gd name="connsiteY21" fmla="*/ 1765300 h 2311400"/>
              <a:gd name="connsiteX22" fmla="*/ 101600 w 728821"/>
              <a:gd name="connsiteY22" fmla="*/ 1600200 h 2311400"/>
              <a:gd name="connsiteX23" fmla="*/ 25400 w 728821"/>
              <a:gd name="connsiteY23" fmla="*/ 1384300 h 2311400"/>
              <a:gd name="connsiteX24" fmla="*/ 101600 w 728821"/>
              <a:gd name="connsiteY24" fmla="*/ 1231900 h 2311400"/>
              <a:gd name="connsiteX25" fmla="*/ 63500 w 728821"/>
              <a:gd name="connsiteY25" fmla="*/ 1066800 h 2311400"/>
              <a:gd name="connsiteX26" fmla="*/ 25400 w 728821"/>
              <a:gd name="connsiteY26" fmla="*/ 927100 h 2311400"/>
              <a:gd name="connsiteX27" fmla="*/ 63500 w 728821"/>
              <a:gd name="connsiteY27" fmla="*/ 711200 h 2311400"/>
              <a:gd name="connsiteX28" fmla="*/ 12700 w 728821"/>
              <a:gd name="connsiteY28" fmla="*/ 622300 h 2311400"/>
              <a:gd name="connsiteX29" fmla="*/ 63500 w 728821"/>
              <a:gd name="connsiteY29" fmla="*/ 546100 h 2311400"/>
              <a:gd name="connsiteX30" fmla="*/ 0 w 728821"/>
              <a:gd name="connsiteY30" fmla="*/ 368300 h 2311400"/>
              <a:gd name="connsiteX31" fmla="*/ 38100 w 728821"/>
              <a:gd name="connsiteY31" fmla="*/ 266700 h 2311400"/>
              <a:gd name="connsiteX32" fmla="*/ 177800 w 728821"/>
              <a:gd name="connsiteY32" fmla="*/ 76200 h 231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8821" h="2311400">
                <a:moveTo>
                  <a:pt x="177800" y="76200"/>
                </a:moveTo>
                <a:lnTo>
                  <a:pt x="292100" y="0"/>
                </a:lnTo>
                <a:lnTo>
                  <a:pt x="419100" y="38100"/>
                </a:lnTo>
                <a:lnTo>
                  <a:pt x="546100" y="0"/>
                </a:lnTo>
                <a:lnTo>
                  <a:pt x="647700" y="114300"/>
                </a:lnTo>
                <a:lnTo>
                  <a:pt x="571500" y="330200"/>
                </a:lnTo>
                <a:lnTo>
                  <a:pt x="647700" y="533400"/>
                </a:lnTo>
                <a:lnTo>
                  <a:pt x="571500" y="698500"/>
                </a:lnTo>
                <a:lnTo>
                  <a:pt x="647700" y="901700"/>
                </a:lnTo>
                <a:lnTo>
                  <a:pt x="622300" y="1028700"/>
                </a:lnTo>
                <a:lnTo>
                  <a:pt x="558800" y="1282700"/>
                </a:lnTo>
                <a:lnTo>
                  <a:pt x="622300" y="1422400"/>
                </a:lnTo>
                <a:lnTo>
                  <a:pt x="660400" y="1739900"/>
                </a:lnTo>
                <a:cubicBezTo>
                  <a:pt x="728821" y="1835690"/>
                  <a:pt x="723900" y="1792383"/>
                  <a:pt x="723900" y="1854200"/>
                </a:cubicBezTo>
                <a:lnTo>
                  <a:pt x="723900" y="1993900"/>
                </a:lnTo>
                <a:lnTo>
                  <a:pt x="647700" y="2159000"/>
                </a:lnTo>
                <a:lnTo>
                  <a:pt x="520700" y="2311400"/>
                </a:lnTo>
                <a:lnTo>
                  <a:pt x="330200" y="2273300"/>
                </a:lnTo>
                <a:lnTo>
                  <a:pt x="165100" y="2209800"/>
                </a:lnTo>
                <a:lnTo>
                  <a:pt x="101600" y="2108200"/>
                </a:lnTo>
                <a:lnTo>
                  <a:pt x="127000" y="1955800"/>
                </a:lnTo>
                <a:lnTo>
                  <a:pt x="0" y="1765300"/>
                </a:lnTo>
                <a:lnTo>
                  <a:pt x="101600" y="1600200"/>
                </a:lnTo>
                <a:lnTo>
                  <a:pt x="25400" y="1384300"/>
                </a:lnTo>
                <a:lnTo>
                  <a:pt x="101600" y="1231900"/>
                </a:lnTo>
                <a:lnTo>
                  <a:pt x="63500" y="1066800"/>
                </a:lnTo>
                <a:lnTo>
                  <a:pt x="25400" y="927100"/>
                </a:lnTo>
                <a:lnTo>
                  <a:pt x="63500" y="711200"/>
                </a:lnTo>
                <a:lnTo>
                  <a:pt x="12700" y="622300"/>
                </a:lnTo>
                <a:lnTo>
                  <a:pt x="63500" y="546100"/>
                </a:lnTo>
                <a:lnTo>
                  <a:pt x="0" y="368300"/>
                </a:lnTo>
                <a:lnTo>
                  <a:pt x="38100" y="266700"/>
                </a:lnTo>
                <a:lnTo>
                  <a:pt x="177800" y="76200"/>
                </a:lnTo>
                <a:close/>
              </a:path>
            </a:pathLst>
          </a:custGeom>
          <a:solidFill>
            <a:srgbClr val="FDEA5F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Freeform 219"/>
          <p:cNvSpPr/>
          <p:nvPr/>
        </p:nvSpPr>
        <p:spPr>
          <a:xfrm>
            <a:off x="8533454" y="4534552"/>
            <a:ext cx="728821" cy="2235200"/>
          </a:xfrm>
          <a:custGeom>
            <a:avLst/>
            <a:gdLst>
              <a:gd name="connsiteX0" fmla="*/ 177800 w 728821"/>
              <a:gd name="connsiteY0" fmla="*/ 76200 h 2311400"/>
              <a:gd name="connsiteX1" fmla="*/ 292100 w 728821"/>
              <a:gd name="connsiteY1" fmla="*/ 0 h 2311400"/>
              <a:gd name="connsiteX2" fmla="*/ 419100 w 728821"/>
              <a:gd name="connsiteY2" fmla="*/ 38100 h 2311400"/>
              <a:gd name="connsiteX3" fmla="*/ 546100 w 728821"/>
              <a:gd name="connsiteY3" fmla="*/ 0 h 2311400"/>
              <a:gd name="connsiteX4" fmla="*/ 647700 w 728821"/>
              <a:gd name="connsiteY4" fmla="*/ 114300 h 2311400"/>
              <a:gd name="connsiteX5" fmla="*/ 571500 w 728821"/>
              <a:gd name="connsiteY5" fmla="*/ 330200 h 2311400"/>
              <a:gd name="connsiteX6" fmla="*/ 647700 w 728821"/>
              <a:gd name="connsiteY6" fmla="*/ 533400 h 2311400"/>
              <a:gd name="connsiteX7" fmla="*/ 571500 w 728821"/>
              <a:gd name="connsiteY7" fmla="*/ 698500 h 2311400"/>
              <a:gd name="connsiteX8" fmla="*/ 647700 w 728821"/>
              <a:gd name="connsiteY8" fmla="*/ 901700 h 2311400"/>
              <a:gd name="connsiteX9" fmla="*/ 622300 w 728821"/>
              <a:gd name="connsiteY9" fmla="*/ 1028700 h 2311400"/>
              <a:gd name="connsiteX10" fmla="*/ 558800 w 728821"/>
              <a:gd name="connsiteY10" fmla="*/ 1282700 h 2311400"/>
              <a:gd name="connsiteX11" fmla="*/ 622300 w 728821"/>
              <a:gd name="connsiteY11" fmla="*/ 1422400 h 2311400"/>
              <a:gd name="connsiteX12" fmla="*/ 660400 w 728821"/>
              <a:gd name="connsiteY12" fmla="*/ 1739900 h 2311400"/>
              <a:gd name="connsiteX13" fmla="*/ 723900 w 728821"/>
              <a:gd name="connsiteY13" fmla="*/ 1854200 h 2311400"/>
              <a:gd name="connsiteX14" fmla="*/ 723900 w 728821"/>
              <a:gd name="connsiteY14" fmla="*/ 1993900 h 2311400"/>
              <a:gd name="connsiteX15" fmla="*/ 647700 w 728821"/>
              <a:gd name="connsiteY15" fmla="*/ 2159000 h 2311400"/>
              <a:gd name="connsiteX16" fmla="*/ 520700 w 728821"/>
              <a:gd name="connsiteY16" fmla="*/ 2311400 h 2311400"/>
              <a:gd name="connsiteX17" fmla="*/ 330200 w 728821"/>
              <a:gd name="connsiteY17" fmla="*/ 2273300 h 2311400"/>
              <a:gd name="connsiteX18" fmla="*/ 165100 w 728821"/>
              <a:gd name="connsiteY18" fmla="*/ 2209800 h 2311400"/>
              <a:gd name="connsiteX19" fmla="*/ 101600 w 728821"/>
              <a:gd name="connsiteY19" fmla="*/ 2108200 h 2311400"/>
              <a:gd name="connsiteX20" fmla="*/ 127000 w 728821"/>
              <a:gd name="connsiteY20" fmla="*/ 1955800 h 2311400"/>
              <a:gd name="connsiteX21" fmla="*/ 0 w 728821"/>
              <a:gd name="connsiteY21" fmla="*/ 1765300 h 2311400"/>
              <a:gd name="connsiteX22" fmla="*/ 101600 w 728821"/>
              <a:gd name="connsiteY22" fmla="*/ 1600200 h 2311400"/>
              <a:gd name="connsiteX23" fmla="*/ 25400 w 728821"/>
              <a:gd name="connsiteY23" fmla="*/ 1384300 h 2311400"/>
              <a:gd name="connsiteX24" fmla="*/ 101600 w 728821"/>
              <a:gd name="connsiteY24" fmla="*/ 1231900 h 2311400"/>
              <a:gd name="connsiteX25" fmla="*/ 63500 w 728821"/>
              <a:gd name="connsiteY25" fmla="*/ 1066800 h 2311400"/>
              <a:gd name="connsiteX26" fmla="*/ 25400 w 728821"/>
              <a:gd name="connsiteY26" fmla="*/ 927100 h 2311400"/>
              <a:gd name="connsiteX27" fmla="*/ 63500 w 728821"/>
              <a:gd name="connsiteY27" fmla="*/ 711200 h 2311400"/>
              <a:gd name="connsiteX28" fmla="*/ 12700 w 728821"/>
              <a:gd name="connsiteY28" fmla="*/ 622300 h 2311400"/>
              <a:gd name="connsiteX29" fmla="*/ 63500 w 728821"/>
              <a:gd name="connsiteY29" fmla="*/ 546100 h 2311400"/>
              <a:gd name="connsiteX30" fmla="*/ 0 w 728821"/>
              <a:gd name="connsiteY30" fmla="*/ 368300 h 2311400"/>
              <a:gd name="connsiteX31" fmla="*/ 38100 w 728821"/>
              <a:gd name="connsiteY31" fmla="*/ 266700 h 2311400"/>
              <a:gd name="connsiteX32" fmla="*/ 177800 w 728821"/>
              <a:gd name="connsiteY32" fmla="*/ 76200 h 231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8821" h="2311400">
                <a:moveTo>
                  <a:pt x="177800" y="76200"/>
                </a:moveTo>
                <a:lnTo>
                  <a:pt x="292100" y="0"/>
                </a:lnTo>
                <a:lnTo>
                  <a:pt x="419100" y="38100"/>
                </a:lnTo>
                <a:lnTo>
                  <a:pt x="546100" y="0"/>
                </a:lnTo>
                <a:lnTo>
                  <a:pt x="647700" y="114300"/>
                </a:lnTo>
                <a:lnTo>
                  <a:pt x="571500" y="330200"/>
                </a:lnTo>
                <a:lnTo>
                  <a:pt x="647700" y="533400"/>
                </a:lnTo>
                <a:lnTo>
                  <a:pt x="571500" y="698500"/>
                </a:lnTo>
                <a:lnTo>
                  <a:pt x="647700" y="901700"/>
                </a:lnTo>
                <a:lnTo>
                  <a:pt x="622300" y="1028700"/>
                </a:lnTo>
                <a:lnTo>
                  <a:pt x="558800" y="1282700"/>
                </a:lnTo>
                <a:lnTo>
                  <a:pt x="622300" y="1422400"/>
                </a:lnTo>
                <a:lnTo>
                  <a:pt x="660400" y="1739900"/>
                </a:lnTo>
                <a:cubicBezTo>
                  <a:pt x="728821" y="1835690"/>
                  <a:pt x="723900" y="1792383"/>
                  <a:pt x="723900" y="1854200"/>
                </a:cubicBezTo>
                <a:lnTo>
                  <a:pt x="723900" y="1993900"/>
                </a:lnTo>
                <a:lnTo>
                  <a:pt x="647700" y="2159000"/>
                </a:lnTo>
                <a:lnTo>
                  <a:pt x="520700" y="2311400"/>
                </a:lnTo>
                <a:lnTo>
                  <a:pt x="330200" y="2273300"/>
                </a:lnTo>
                <a:lnTo>
                  <a:pt x="165100" y="2209800"/>
                </a:lnTo>
                <a:lnTo>
                  <a:pt x="101600" y="2108200"/>
                </a:lnTo>
                <a:lnTo>
                  <a:pt x="127000" y="1955800"/>
                </a:lnTo>
                <a:lnTo>
                  <a:pt x="0" y="1765300"/>
                </a:lnTo>
                <a:lnTo>
                  <a:pt x="101600" y="1600200"/>
                </a:lnTo>
                <a:lnTo>
                  <a:pt x="25400" y="1384300"/>
                </a:lnTo>
                <a:lnTo>
                  <a:pt x="101600" y="1231900"/>
                </a:lnTo>
                <a:lnTo>
                  <a:pt x="63500" y="1066800"/>
                </a:lnTo>
                <a:lnTo>
                  <a:pt x="25400" y="927100"/>
                </a:lnTo>
                <a:lnTo>
                  <a:pt x="63500" y="711200"/>
                </a:lnTo>
                <a:lnTo>
                  <a:pt x="12700" y="622300"/>
                </a:lnTo>
                <a:lnTo>
                  <a:pt x="63500" y="546100"/>
                </a:lnTo>
                <a:lnTo>
                  <a:pt x="0" y="368300"/>
                </a:lnTo>
                <a:lnTo>
                  <a:pt x="38100" y="266700"/>
                </a:lnTo>
                <a:lnTo>
                  <a:pt x="177800" y="76200"/>
                </a:lnTo>
                <a:close/>
              </a:path>
            </a:pathLst>
          </a:custGeom>
          <a:solidFill>
            <a:srgbClr val="FDEA5F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8144674" y="4127500"/>
            <a:ext cx="533400" cy="5334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439212" y="8522028"/>
            <a:ext cx="86081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FABRICATION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grpSp>
        <p:nvGrpSpPr>
          <p:cNvPr id="203" name="Group 202"/>
          <p:cNvGrpSpPr/>
          <p:nvPr/>
        </p:nvGrpSpPr>
        <p:grpSpPr>
          <a:xfrm rot="16200000">
            <a:off x="6730577" y="4499945"/>
            <a:ext cx="2730759" cy="1985352"/>
            <a:chOff x="6659649" y="3485744"/>
            <a:chExt cx="4136836" cy="3007615"/>
          </a:xfrm>
        </p:grpSpPr>
        <p:pic>
          <p:nvPicPr>
            <p:cNvPr id="10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59649" y="4497648"/>
              <a:ext cx="3430536" cy="1995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9" name="Group 108"/>
            <p:cNvGrpSpPr/>
            <p:nvPr/>
          </p:nvGrpSpPr>
          <p:grpSpPr>
            <a:xfrm>
              <a:off x="7471525" y="3485744"/>
              <a:ext cx="3324960" cy="2913508"/>
              <a:chOff x="7471525" y="3163442"/>
              <a:chExt cx="3324960" cy="2913508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7471525" y="4241800"/>
                <a:ext cx="1835150" cy="183515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7547725" y="4324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7547725" y="46291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7547725" y="49339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7547725" y="52387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7547725" y="55435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7547725" y="5848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7852525" y="4324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7852525" y="46291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7852525" y="49339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7852525" y="52387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7852525" y="55435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7852525" y="5848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8157325" y="4324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8157325" y="46291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8157325" y="49339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8157325" y="52387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8157325" y="55435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8157325" y="5848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8462125" y="4324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8462125" y="46291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8462125" y="49339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8462125" y="52387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8462125" y="55435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8462125" y="5848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8766925" y="4324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8766925" y="46291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8766925" y="49339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8766925" y="52387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8766925" y="55435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8766925" y="5848350"/>
                <a:ext cx="152400" cy="152400"/>
              </a:xfrm>
              <a:prstGeom prst="ellipse">
                <a:avLst/>
              </a:prstGeom>
              <a:solidFill>
                <a:srgbClr val="C49500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9071725" y="43243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9071725" y="46291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9071725" y="49339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9071725" y="5238750"/>
                <a:ext cx="152400" cy="1524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9071725" y="55435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9071725" y="584835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47" name="Group 219"/>
              <p:cNvGrpSpPr/>
              <p:nvPr/>
            </p:nvGrpSpPr>
            <p:grpSpPr>
              <a:xfrm>
                <a:off x="7528675" y="4694237"/>
                <a:ext cx="184151" cy="919162"/>
                <a:chOff x="1358900" y="3248026"/>
                <a:chExt cx="184151" cy="919162"/>
              </a:xfrm>
            </p:grpSpPr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1450181" y="3248026"/>
                  <a:ext cx="0" cy="919162"/>
                </a:xfrm>
                <a:prstGeom prst="line">
                  <a:avLst/>
                </a:prstGeom>
                <a:ln w="222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8" name="Rectangle 197"/>
                <p:cNvSpPr/>
                <p:nvPr/>
              </p:nvSpPr>
              <p:spPr>
                <a:xfrm>
                  <a:off x="1358900" y="3479800"/>
                  <a:ext cx="184150" cy="4572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99" name="Straight Connector 198"/>
                <p:cNvCxnSpPr/>
                <p:nvPr/>
              </p:nvCxnSpPr>
              <p:spPr>
                <a:xfrm>
                  <a:off x="1370013" y="3549650"/>
                  <a:ext cx="173038" cy="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>
                  <a:off x="1368426" y="3617123"/>
                  <a:ext cx="17303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>
                  <a:off x="1366045" y="3684596"/>
                  <a:ext cx="17303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/>
              </p:nvCxnSpPr>
              <p:spPr>
                <a:xfrm>
                  <a:off x="1367633" y="3812381"/>
                  <a:ext cx="173038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220"/>
              <p:cNvGrpSpPr/>
              <p:nvPr/>
            </p:nvGrpSpPr>
            <p:grpSpPr>
              <a:xfrm>
                <a:off x="7852525" y="4699000"/>
                <a:ext cx="166246" cy="919162"/>
                <a:chOff x="1366043" y="3248026"/>
                <a:chExt cx="166246" cy="919162"/>
              </a:xfrm>
            </p:grpSpPr>
            <p:cxnSp>
              <p:nvCxnSpPr>
                <p:cNvPr id="194" name="Straight Connector 193"/>
                <p:cNvCxnSpPr/>
                <p:nvPr/>
              </p:nvCxnSpPr>
              <p:spPr>
                <a:xfrm>
                  <a:off x="1450181" y="3248026"/>
                  <a:ext cx="0" cy="919162"/>
                </a:xfrm>
                <a:prstGeom prst="line">
                  <a:avLst/>
                </a:prstGeom>
                <a:ln w="222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" name="Rectangle 194"/>
                <p:cNvSpPr/>
                <p:nvPr/>
              </p:nvSpPr>
              <p:spPr>
                <a:xfrm>
                  <a:off x="1366043" y="3500440"/>
                  <a:ext cx="166246" cy="41274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1370806" y="3795712"/>
                  <a:ext cx="1571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Group 221"/>
              <p:cNvGrpSpPr/>
              <p:nvPr/>
            </p:nvGrpSpPr>
            <p:grpSpPr>
              <a:xfrm>
                <a:off x="8147799" y="4699000"/>
                <a:ext cx="184151" cy="919162"/>
                <a:chOff x="1358900" y="3248026"/>
                <a:chExt cx="184151" cy="919162"/>
              </a:xfrm>
            </p:grpSpPr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1450181" y="3248026"/>
                  <a:ext cx="0" cy="919162"/>
                </a:xfrm>
                <a:prstGeom prst="line">
                  <a:avLst/>
                </a:prstGeom>
                <a:ln w="222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Rectangle 188"/>
                <p:cNvSpPr/>
                <p:nvPr/>
              </p:nvSpPr>
              <p:spPr>
                <a:xfrm>
                  <a:off x="1358900" y="3479800"/>
                  <a:ext cx="184150" cy="4572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1370013" y="3549650"/>
                  <a:ext cx="173038" cy="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1368426" y="3617123"/>
                  <a:ext cx="17303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1366045" y="3684596"/>
                  <a:ext cx="17303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1367633" y="3812381"/>
                  <a:ext cx="173038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" name="Group 222"/>
              <p:cNvGrpSpPr/>
              <p:nvPr/>
            </p:nvGrpSpPr>
            <p:grpSpPr>
              <a:xfrm>
                <a:off x="8457360" y="4703763"/>
                <a:ext cx="166246" cy="919162"/>
                <a:chOff x="1366043" y="3248026"/>
                <a:chExt cx="166246" cy="919162"/>
              </a:xfrm>
            </p:grpSpPr>
            <p:cxnSp>
              <p:nvCxnSpPr>
                <p:cNvPr id="185" name="Straight Connector 184"/>
                <p:cNvCxnSpPr/>
                <p:nvPr/>
              </p:nvCxnSpPr>
              <p:spPr>
                <a:xfrm>
                  <a:off x="1450181" y="3248026"/>
                  <a:ext cx="0" cy="919162"/>
                </a:xfrm>
                <a:prstGeom prst="line">
                  <a:avLst/>
                </a:prstGeom>
                <a:ln w="222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6" name="Rectangle 185"/>
                <p:cNvSpPr/>
                <p:nvPr/>
              </p:nvSpPr>
              <p:spPr>
                <a:xfrm>
                  <a:off x="1366043" y="3500440"/>
                  <a:ext cx="166246" cy="41274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1370806" y="3795712"/>
                  <a:ext cx="1571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oup 223"/>
              <p:cNvGrpSpPr/>
              <p:nvPr/>
            </p:nvGrpSpPr>
            <p:grpSpPr>
              <a:xfrm>
                <a:off x="8747873" y="4694237"/>
                <a:ext cx="184150" cy="919162"/>
                <a:chOff x="1358900" y="3248026"/>
                <a:chExt cx="184150" cy="919162"/>
              </a:xfrm>
              <a:solidFill>
                <a:schemeClr val="bg1">
                  <a:lumMod val="65000"/>
                </a:schemeClr>
              </a:solidFill>
            </p:grpSpPr>
            <p:cxnSp>
              <p:nvCxnSpPr>
                <p:cNvPr id="179" name="Straight Connector 178"/>
                <p:cNvCxnSpPr/>
                <p:nvPr/>
              </p:nvCxnSpPr>
              <p:spPr>
                <a:xfrm>
                  <a:off x="1450181" y="3248026"/>
                  <a:ext cx="0" cy="919162"/>
                </a:xfrm>
                <a:prstGeom prst="line">
                  <a:avLst/>
                </a:prstGeom>
                <a:grpFill/>
                <a:ln w="222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Rectangle 179"/>
                <p:cNvSpPr/>
                <p:nvPr/>
              </p:nvSpPr>
              <p:spPr>
                <a:xfrm>
                  <a:off x="1358900" y="3479800"/>
                  <a:ext cx="184150" cy="45720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81" name="Straight Connector 180"/>
                <p:cNvCxnSpPr/>
                <p:nvPr/>
              </p:nvCxnSpPr>
              <p:spPr>
                <a:xfrm>
                  <a:off x="1365251" y="3549650"/>
                  <a:ext cx="173038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1363664" y="3617123"/>
                  <a:ext cx="173038" cy="0"/>
                </a:xfrm>
                <a:prstGeom prst="line">
                  <a:avLst/>
                </a:prstGeom>
                <a:grpFill/>
                <a:ln w="28575">
                  <a:solidFill>
                    <a:srgbClr val="7030A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1366045" y="3684596"/>
                  <a:ext cx="173038" cy="0"/>
                </a:xfrm>
                <a:prstGeom prst="line">
                  <a:avLst/>
                </a:prstGeom>
                <a:grpFill/>
                <a:ln w="28575">
                  <a:solidFill>
                    <a:schemeClr val="accent6">
                      <a:lumMod val="50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>
                  <a:off x="1367633" y="3812381"/>
                  <a:ext cx="173038" cy="0"/>
                </a:xfrm>
                <a:prstGeom prst="line">
                  <a:avLst/>
                </a:prstGeom>
                <a:grpFill/>
                <a:ln w="28575">
                  <a:solidFill>
                    <a:srgbClr val="FFC000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2" name="Group 224"/>
              <p:cNvGrpSpPr/>
              <p:nvPr/>
            </p:nvGrpSpPr>
            <p:grpSpPr>
              <a:xfrm>
                <a:off x="9138400" y="4651375"/>
                <a:ext cx="1266824" cy="733425"/>
                <a:chOff x="4333875" y="4067175"/>
                <a:chExt cx="1266824" cy="733425"/>
              </a:xfrm>
            </p:grpSpPr>
            <p:sp>
              <p:nvSpPr>
                <p:cNvPr id="173" name="Rectangle 172"/>
                <p:cNvSpPr/>
                <p:nvPr/>
              </p:nvSpPr>
              <p:spPr>
                <a:xfrm>
                  <a:off x="5081588" y="4100514"/>
                  <a:ext cx="519111" cy="65722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5329237" y="4348163"/>
                  <a:ext cx="161928" cy="161928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4333875" y="4129088"/>
                  <a:ext cx="200025" cy="0"/>
                </a:xfrm>
                <a:prstGeom prst="line">
                  <a:avLst/>
                </a:prstGeom>
                <a:ln w="44450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>
                  <a:off x="4343400" y="4424363"/>
                  <a:ext cx="200025" cy="0"/>
                </a:xfrm>
                <a:prstGeom prst="line">
                  <a:avLst/>
                </a:prstGeom>
                <a:ln w="44450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>
                  <a:off x="4343399" y="4733927"/>
                  <a:ext cx="200025" cy="0"/>
                </a:xfrm>
                <a:prstGeom prst="line">
                  <a:avLst/>
                </a:prstGeom>
                <a:ln w="44450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8" name="Rectangle 177"/>
                <p:cNvSpPr/>
                <p:nvPr/>
              </p:nvSpPr>
              <p:spPr>
                <a:xfrm>
                  <a:off x="4538663" y="4067175"/>
                  <a:ext cx="542925" cy="733425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53" name="Group 225"/>
              <p:cNvGrpSpPr/>
              <p:nvPr/>
            </p:nvGrpSpPr>
            <p:grpSpPr>
              <a:xfrm rot="10800000">
                <a:off x="8982824" y="3163442"/>
                <a:ext cx="1088276" cy="1267267"/>
                <a:chOff x="1285874" y="4129088"/>
                <a:chExt cx="723900" cy="842961"/>
              </a:xfrm>
            </p:grpSpPr>
            <p:sp>
              <p:nvSpPr>
                <p:cNvPr id="169" name="Freeform 168"/>
                <p:cNvSpPr/>
                <p:nvPr/>
              </p:nvSpPr>
              <p:spPr>
                <a:xfrm>
                  <a:off x="1347788" y="4129088"/>
                  <a:ext cx="123825" cy="295275"/>
                </a:xfrm>
                <a:custGeom>
                  <a:avLst/>
                  <a:gdLst>
                    <a:gd name="connsiteX0" fmla="*/ 0 w 104775"/>
                    <a:gd name="connsiteY0" fmla="*/ 280987 h 295275"/>
                    <a:gd name="connsiteX1" fmla="*/ 0 w 104775"/>
                    <a:gd name="connsiteY1" fmla="*/ 38100 h 295275"/>
                    <a:gd name="connsiteX2" fmla="*/ 47625 w 104775"/>
                    <a:gd name="connsiteY2" fmla="*/ 0 h 295275"/>
                    <a:gd name="connsiteX3" fmla="*/ 104775 w 104775"/>
                    <a:gd name="connsiteY3" fmla="*/ 42862 h 295275"/>
                    <a:gd name="connsiteX4" fmla="*/ 104775 w 104775"/>
                    <a:gd name="connsiteY4" fmla="*/ 295275 h 295275"/>
                    <a:gd name="connsiteX5" fmla="*/ 0 w 104775"/>
                    <a:gd name="connsiteY5" fmla="*/ 280987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295275">
                      <a:moveTo>
                        <a:pt x="0" y="280987"/>
                      </a:moveTo>
                      <a:lnTo>
                        <a:pt x="0" y="38100"/>
                      </a:lnTo>
                      <a:lnTo>
                        <a:pt x="47625" y="0"/>
                      </a:lnTo>
                      <a:lnTo>
                        <a:pt x="104775" y="42862"/>
                      </a:lnTo>
                      <a:lnTo>
                        <a:pt x="104775" y="295275"/>
                      </a:lnTo>
                      <a:lnTo>
                        <a:pt x="0" y="28098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Freeform 169"/>
                <p:cNvSpPr/>
                <p:nvPr/>
              </p:nvSpPr>
              <p:spPr>
                <a:xfrm>
                  <a:off x="1838325" y="4133850"/>
                  <a:ext cx="123825" cy="295275"/>
                </a:xfrm>
                <a:custGeom>
                  <a:avLst/>
                  <a:gdLst>
                    <a:gd name="connsiteX0" fmla="*/ 0 w 104775"/>
                    <a:gd name="connsiteY0" fmla="*/ 280987 h 295275"/>
                    <a:gd name="connsiteX1" fmla="*/ 0 w 104775"/>
                    <a:gd name="connsiteY1" fmla="*/ 38100 h 295275"/>
                    <a:gd name="connsiteX2" fmla="*/ 47625 w 104775"/>
                    <a:gd name="connsiteY2" fmla="*/ 0 h 295275"/>
                    <a:gd name="connsiteX3" fmla="*/ 104775 w 104775"/>
                    <a:gd name="connsiteY3" fmla="*/ 42862 h 295275"/>
                    <a:gd name="connsiteX4" fmla="*/ 104775 w 104775"/>
                    <a:gd name="connsiteY4" fmla="*/ 295275 h 295275"/>
                    <a:gd name="connsiteX5" fmla="*/ 0 w 104775"/>
                    <a:gd name="connsiteY5" fmla="*/ 280987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295275">
                      <a:moveTo>
                        <a:pt x="0" y="280987"/>
                      </a:moveTo>
                      <a:lnTo>
                        <a:pt x="0" y="38100"/>
                      </a:lnTo>
                      <a:lnTo>
                        <a:pt x="47625" y="0"/>
                      </a:lnTo>
                      <a:lnTo>
                        <a:pt x="104775" y="42862"/>
                      </a:lnTo>
                      <a:lnTo>
                        <a:pt x="104775" y="295275"/>
                      </a:lnTo>
                      <a:lnTo>
                        <a:pt x="0" y="28098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1" name="Rectangle 170"/>
                <p:cNvSpPr/>
                <p:nvPr/>
              </p:nvSpPr>
              <p:spPr>
                <a:xfrm>
                  <a:off x="1285874" y="4410074"/>
                  <a:ext cx="723900" cy="56197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2" name="Freeform 171"/>
                <p:cNvSpPr/>
                <p:nvPr/>
              </p:nvSpPr>
              <p:spPr>
                <a:xfrm>
                  <a:off x="1404938" y="4406389"/>
                  <a:ext cx="495300" cy="436563"/>
                </a:xfrm>
                <a:custGeom>
                  <a:avLst/>
                  <a:gdLst>
                    <a:gd name="connsiteX0" fmla="*/ 0 w 495300"/>
                    <a:gd name="connsiteY0" fmla="*/ 0 h 428625"/>
                    <a:gd name="connsiteX1" fmla="*/ 0 w 495300"/>
                    <a:gd name="connsiteY1" fmla="*/ 385762 h 428625"/>
                    <a:gd name="connsiteX2" fmla="*/ 28575 w 495300"/>
                    <a:gd name="connsiteY2" fmla="*/ 414337 h 428625"/>
                    <a:gd name="connsiteX3" fmla="*/ 47625 w 495300"/>
                    <a:gd name="connsiteY3" fmla="*/ 428625 h 428625"/>
                    <a:gd name="connsiteX4" fmla="*/ 104775 w 495300"/>
                    <a:gd name="connsiteY4" fmla="*/ 404812 h 428625"/>
                    <a:gd name="connsiteX5" fmla="*/ 171450 w 495300"/>
                    <a:gd name="connsiteY5" fmla="*/ 238125 h 428625"/>
                    <a:gd name="connsiteX6" fmla="*/ 242887 w 495300"/>
                    <a:gd name="connsiteY6" fmla="*/ 152400 h 428625"/>
                    <a:gd name="connsiteX7" fmla="*/ 309562 w 495300"/>
                    <a:gd name="connsiteY7" fmla="*/ 157162 h 428625"/>
                    <a:gd name="connsiteX8" fmla="*/ 352425 w 495300"/>
                    <a:gd name="connsiteY8" fmla="*/ 242887 h 428625"/>
                    <a:gd name="connsiteX9" fmla="*/ 376237 w 495300"/>
                    <a:gd name="connsiteY9" fmla="*/ 361950 h 428625"/>
                    <a:gd name="connsiteX10" fmla="*/ 400050 w 495300"/>
                    <a:gd name="connsiteY10" fmla="*/ 409575 h 428625"/>
                    <a:gd name="connsiteX11" fmla="*/ 428625 w 495300"/>
                    <a:gd name="connsiteY11" fmla="*/ 428625 h 428625"/>
                    <a:gd name="connsiteX12" fmla="*/ 466725 w 495300"/>
                    <a:gd name="connsiteY12" fmla="*/ 428625 h 428625"/>
                    <a:gd name="connsiteX13" fmla="*/ 481012 w 495300"/>
                    <a:gd name="connsiteY13" fmla="*/ 414337 h 428625"/>
                    <a:gd name="connsiteX14" fmla="*/ 495300 w 495300"/>
                    <a:gd name="connsiteY14" fmla="*/ 376237 h 428625"/>
                    <a:gd name="connsiteX15" fmla="*/ 495300 w 495300"/>
                    <a:gd name="connsiteY15" fmla="*/ 14287 h 428625"/>
                    <a:gd name="connsiteX0" fmla="*/ 0 w 495300"/>
                    <a:gd name="connsiteY0" fmla="*/ 0 h 428625"/>
                    <a:gd name="connsiteX1" fmla="*/ 0 w 495300"/>
                    <a:gd name="connsiteY1" fmla="*/ 385762 h 428625"/>
                    <a:gd name="connsiteX2" fmla="*/ 28575 w 495300"/>
                    <a:gd name="connsiteY2" fmla="*/ 414337 h 428625"/>
                    <a:gd name="connsiteX3" fmla="*/ 47625 w 495300"/>
                    <a:gd name="connsiteY3" fmla="*/ 428625 h 428625"/>
                    <a:gd name="connsiteX4" fmla="*/ 104775 w 495300"/>
                    <a:gd name="connsiteY4" fmla="*/ 404812 h 428625"/>
                    <a:gd name="connsiteX5" fmla="*/ 171450 w 495300"/>
                    <a:gd name="connsiteY5" fmla="*/ 238125 h 428625"/>
                    <a:gd name="connsiteX6" fmla="*/ 242887 w 495300"/>
                    <a:gd name="connsiteY6" fmla="*/ 152400 h 428625"/>
                    <a:gd name="connsiteX7" fmla="*/ 309562 w 495300"/>
                    <a:gd name="connsiteY7" fmla="*/ 157162 h 428625"/>
                    <a:gd name="connsiteX8" fmla="*/ 352425 w 495300"/>
                    <a:gd name="connsiteY8" fmla="*/ 242887 h 428625"/>
                    <a:gd name="connsiteX9" fmla="*/ 376237 w 495300"/>
                    <a:gd name="connsiteY9" fmla="*/ 361950 h 428625"/>
                    <a:gd name="connsiteX10" fmla="*/ 400050 w 495300"/>
                    <a:gd name="connsiteY10" fmla="*/ 409575 h 428625"/>
                    <a:gd name="connsiteX11" fmla="*/ 428625 w 495300"/>
                    <a:gd name="connsiteY11" fmla="*/ 428625 h 428625"/>
                    <a:gd name="connsiteX12" fmla="*/ 466725 w 495300"/>
                    <a:gd name="connsiteY12" fmla="*/ 428625 h 428625"/>
                    <a:gd name="connsiteX13" fmla="*/ 481012 w 495300"/>
                    <a:gd name="connsiteY13" fmla="*/ 414337 h 428625"/>
                    <a:gd name="connsiteX14" fmla="*/ 495300 w 495300"/>
                    <a:gd name="connsiteY14" fmla="*/ 376237 h 428625"/>
                    <a:gd name="connsiteX15" fmla="*/ 495300 w 495300"/>
                    <a:gd name="connsiteY15" fmla="*/ 14287 h 428625"/>
                    <a:gd name="connsiteX0" fmla="*/ 0 w 495300"/>
                    <a:gd name="connsiteY0" fmla="*/ 0 h 428625"/>
                    <a:gd name="connsiteX1" fmla="*/ 0 w 495300"/>
                    <a:gd name="connsiteY1" fmla="*/ 385762 h 428625"/>
                    <a:gd name="connsiteX2" fmla="*/ 28575 w 495300"/>
                    <a:gd name="connsiteY2" fmla="*/ 414337 h 428625"/>
                    <a:gd name="connsiteX3" fmla="*/ 47625 w 495300"/>
                    <a:gd name="connsiteY3" fmla="*/ 428625 h 428625"/>
                    <a:gd name="connsiteX4" fmla="*/ 104775 w 495300"/>
                    <a:gd name="connsiteY4" fmla="*/ 404812 h 428625"/>
                    <a:gd name="connsiteX5" fmla="*/ 171450 w 495300"/>
                    <a:gd name="connsiteY5" fmla="*/ 238125 h 428625"/>
                    <a:gd name="connsiteX6" fmla="*/ 242887 w 495300"/>
                    <a:gd name="connsiteY6" fmla="*/ 152400 h 428625"/>
                    <a:gd name="connsiteX7" fmla="*/ 309562 w 495300"/>
                    <a:gd name="connsiteY7" fmla="*/ 157162 h 428625"/>
                    <a:gd name="connsiteX8" fmla="*/ 352425 w 495300"/>
                    <a:gd name="connsiteY8" fmla="*/ 242887 h 428625"/>
                    <a:gd name="connsiteX9" fmla="*/ 376237 w 495300"/>
                    <a:gd name="connsiteY9" fmla="*/ 361950 h 428625"/>
                    <a:gd name="connsiteX10" fmla="*/ 400050 w 495300"/>
                    <a:gd name="connsiteY10" fmla="*/ 409575 h 428625"/>
                    <a:gd name="connsiteX11" fmla="*/ 428625 w 495300"/>
                    <a:gd name="connsiteY11" fmla="*/ 428625 h 428625"/>
                    <a:gd name="connsiteX12" fmla="*/ 466725 w 495300"/>
                    <a:gd name="connsiteY12" fmla="*/ 428625 h 428625"/>
                    <a:gd name="connsiteX13" fmla="*/ 481012 w 495300"/>
                    <a:gd name="connsiteY13" fmla="*/ 414337 h 428625"/>
                    <a:gd name="connsiteX14" fmla="*/ 495300 w 495300"/>
                    <a:gd name="connsiteY14" fmla="*/ 376237 h 428625"/>
                    <a:gd name="connsiteX15" fmla="*/ 495300 w 495300"/>
                    <a:gd name="connsiteY15" fmla="*/ 14287 h 428625"/>
                    <a:gd name="connsiteX0" fmla="*/ 0 w 495300"/>
                    <a:gd name="connsiteY0" fmla="*/ 1 h 428626"/>
                    <a:gd name="connsiteX1" fmla="*/ 0 w 495300"/>
                    <a:gd name="connsiteY1" fmla="*/ 385763 h 428626"/>
                    <a:gd name="connsiteX2" fmla="*/ 28575 w 495300"/>
                    <a:gd name="connsiteY2" fmla="*/ 414338 h 428626"/>
                    <a:gd name="connsiteX3" fmla="*/ 47625 w 495300"/>
                    <a:gd name="connsiteY3" fmla="*/ 428626 h 428626"/>
                    <a:gd name="connsiteX4" fmla="*/ 104775 w 495300"/>
                    <a:gd name="connsiteY4" fmla="*/ 404813 h 428626"/>
                    <a:gd name="connsiteX5" fmla="*/ 171450 w 495300"/>
                    <a:gd name="connsiteY5" fmla="*/ 238126 h 428626"/>
                    <a:gd name="connsiteX6" fmla="*/ 242887 w 495300"/>
                    <a:gd name="connsiteY6" fmla="*/ 152401 h 428626"/>
                    <a:gd name="connsiteX7" fmla="*/ 309562 w 495300"/>
                    <a:gd name="connsiteY7" fmla="*/ 157163 h 428626"/>
                    <a:gd name="connsiteX8" fmla="*/ 352425 w 495300"/>
                    <a:gd name="connsiteY8" fmla="*/ 242888 h 428626"/>
                    <a:gd name="connsiteX9" fmla="*/ 376237 w 495300"/>
                    <a:gd name="connsiteY9" fmla="*/ 361951 h 428626"/>
                    <a:gd name="connsiteX10" fmla="*/ 400050 w 495300"/>
                    <a:gd name="connsiteY10" fmla="*/ 409576 h 428626"/>
                    <a:gd name="connsiteX11" fmla="*/ 428625 w 495300"/>
                    <a:gd name="connsiteY11" fmla="*/ 428626 h 428626"/>
                    <a:gd name="connsiteX12" fmla="*/ 466725 w 495300"/>
                    <a:gd name="connsiteY12" fmla="*/ 428626 h 428626"/>
                    <a:gd name="connsiteX13" fmla="*/ 481012 w 495300"/>
                    <a:gd name="connsiteY13" fmla="*/ 414338 h 428626"/>
                    <a:gd name="connsiteX14" fmla="*/ 495300 w 495300"/>
                    <a:gd name="connsiteY14" fmla="*/ 376238 h 428626"/>
                    <a:gd name="connsiteX15" fmla="*/ 492919 w 495300"/>
                    <a:gd name="connsiteY15" fmla="*/ 0 h 428626"/>
                    <a:gd name="connsiteX0" fmla="*/ 0 w 495300"/>
                    <a:gd name="connsiteY0" fmla="*/ 1 h 428626"/>
                    <a:gd name="connsiteX1" fmla="*/ 0 w 495300"/>
                    <a:gd name="connsiteY1" fmla="*/ 385763 h 428626"/>
                    <a:gd name="connsiteX2" fmla="*/ 28575 w 495300"/>
                    <a:gd name="connsiteY2" fmla="*/ 414338 h 428626"/>
                    <a:gd name="connsiteX3" fmla="*/ 47625 w 495300"/>
                    <a:gd name="connsiteY3" fmla="*/ 428626 h 428626"/>
                    <a:gd name="connsiteX4" fmla="*/ 104775 w 495300"/>
                    <a:gd name="connsiteY4" fmla="*/ 404813 h 428626"/>
                    <a:gd name="connsiteX5" fmla="*/ 171450 w 495300"/>
                    <a:gd name="connsiteY5" fmla="*/ 238126 h 428626"/>
                    <a:gd name="connsiteX6" fmla="*/ 221456 w 495300"/>
                    <a:gd name="connsiteY6" fmla="*/ 152401 h 428626"/>
                    <a:gd name="connsiteX7" fmla="*/ 309562 w 495300"/>
                    <a:gd name="connsiteY7" fmla="*/ 157163 h 428626"/>
                    <a:gd name="connsiteX8" fmla="*/ 352425 w 495300"/>
                    <a:gd name="connsiteY8" fmla="*/ 242888 h 428626"/>
                    <a:gd name="connsiteX9" fmla="*/ 376237 w 495300"/>
                    <a:gd name="connsiteY9" fmla="*/ 361951 h 428626"/>
                    <a:gd name="connsiteX10" fmla="*/ 400050 w 495300"/>
                    <a:gd name="connsiteY10" fmla="*/ 409576 h 428626"/>
                    <a:gd name="connsiteX11" fmla="*/ 428625 w 495300"/>
                    <a:gd name="connsiteY11" fmla="*/ 428626 h 428626"/>
                    <a:gd name="connsiteX12" fmla="*/ 466725 w 495300"/>
                    <a:gd name="connsiteY12" fmla="*/ 428626 h 428626"/>
                    <a:gd name="connsiteX13" fmla="*/ 481012 w 495300"/>
                    <a:gd name="connsiteY13" fmla="*/ 414338 h 428626"/>
                    <a:gd name="connsiteX14" fmla="*/ 495300 w 495300"/>
                    <a:gd name="connsiteY14" fmla="*/ 376238 h 428626"/>
                    <a:gd name="connsiteX15" fmla="*/ 492919 w 495300"/>
                    <a:gd name="connsiteY15" fmla="*/ 0 h 428626"/>
                    <a:gd name="connsiteX0" fmla="*/ 0 w 495300"/>
                    <a:gd name="connsiteY0" fmla="*/ 1 h 428626"/>
                    <a:gd name="connsiteX1" fmla="*/ 0 w 495300"/>
                    <a:gd name="connsiteY1" fmla="*/ 385763 h 428626"/>
                    <a:gd name="connsiteX2" fmla="*/ 28575 w 495300"/>
                    <a:gd name="connsiteY2" fmla="*/ 414338 h 428626"/>
                    <a:gd name="connsiteX3" fmla="*/ 47625 w 495300"/>
                    <a:gd name="connsiteY3" fmla="*/ 428626 h 428626"/>
                    <a:gd name="connsiteX4" fmla="*/ 104775 w 495300"/>
                    <a:gd name="connsiteY4" fmla="*/ 404813 h 428626"/>
                    <a:gd name="connsiteX5" fmla="*/ 171450 w 495300"/>
                    <a:gd name="connsiteY5" fmla="*/ 238126 h 428626"/>
                    <a:gd name="connsiteX6" fmla="*/ 221456 w 495300"/>
                    <a:gd name="connsiteY6" fmla="*/ 152401 h 428626"/>
                    <a:gd name="connsiteX7" fmla="*/ 309562 w 495300"/>
                    <a:gd name="connsiteY7" fmla="*/ 157163 h 428626"/>
                    <a:gd name="connsiteX8" fmla="*/ 352425 w 495300"/>
                    <a:gd name="connsiteY8" fmla="*/ 242888 h 428626"/>
                    <a:gd name="connsiteX9" fmla="*/ 376237 w 495300"/>
                    <a:gd name="connsiteY9" fmla="*/ 361951 h 428626"/>
                    <a:gd name="connsiteX10" fmla="*/ 400050 w 495300"/>
                    <a:gd name="connsiteY10" fmla="*/ 409576 h 428626"/>
                    <a:gd name="connsiteX11" fmla="*/ 428625 w 495300"/>
                    <a:gd name="connsiteY11" fmla="*/ 428626 h 428626"/>
                    <a:gd name="connsiteX12" fmla="*/ 466725 w 495300"/>
                    <a:gd name="connsiteY12" fmla="*/ 428626 h 428626"/>
                    <a:gd name="connsiteX13" fmla="*/ 481012 w 495300"/>
                    <a:gd name="connsiteY13" fmla="*/ 414338 h 428626"/>
                    <a:gd name="connsiteX14" fmla="*/ 495300 w 495300"/>
                    <a:gd name="connsiteY14" fmla="*/ 376238 h 428626"/>
                    <a:gd name="connsiteX15" fmla="*/ 492919 w 495300"/>
                    <a:gd name="connsiteY15" fmla="*/ 0 h 428626"/>
                    <a:gd name="connsiteX0" fmla="*/ 0 w 495300"/>
                    <a:gd name="connsiteY0" fmla="*/ 1 h 436563"/>
                    <a:gd name="connsiteX1" fmla="*/ 0 w 495300"/>
                    <a:gd name="connsiteY1" fmla="*/ 385763 h 436563"/>
                    <a:gd name="connsiteX2" fmla="*/ 28575 w 495300"/>
                    <a:gd name="connsiteY2" fmla="*/ 414338 h 436563"/>
                    <a:gd name="connsiteX3" fmla="*/ 47625 w 495300"/>
                    <a:gd name="connsiteY3" fmla="*/ 428626 h 436563"/>
                    <a:gd name="connsiteX4" fmla="*/ 104775 w 495300"/>
                    <a:gd name="connsiteY4" fmla="*/ 404813 h 436563"/>
                    <a:gd name="connsiteX5" fmla="*/ 171450 w 495300"/>
                    <a:gd name="connsiteY5" fmla="*/ 238126 h 436563"/>
                    <a:gd name="connsiteX6" fmla="*/ 221456 w 495300"/>
                    <a:gd name="connsiteY6" fmla="*/ 152401 h 436563"/>
                    <a:gd name="connsiteX7" fmla="*/ 309562 w 495300"/>
                    <a:gd name="connsiteY7" fmla="*/ 157163 h 436563"/>
                    <a:gd name="connsiteX8" fmla="*/ 352425 w 495300"/>
                    <a:gd name="connsiteY8" fmla="*/ 242888 h 436563"/>
                    <a:gd name="connsiteX9" fmla="*/ 376237 w 495300"/>
                    <a:gd name="connsiteY9" fmla="*/ 361951 h 436563"/>
                    <a:gd name="connsiteX10" fmla="*/ 400050 w 495300"/>
                    <a:gd name="connsiteY10" fmla="*/ 409576 h 436563"/>
                    <a:gd name="connsiteX11" fmla="*/ 428625 w 495300"/>
                    <a:gd name="connsiteY11" fmla="*/ 428626 h 436563"/>
                    <a:gd name="connsiteX12" fmla="*/ 466725 w 495300"/>
                    <a:gd name="connsiteY12" fmla="*/ 428626 h 436563"/>
                    <a:gd name="connsiteX13" fmla="*/ 481012 w 495300"/>
                    <a:gd name="connsiteY13" fmla="*/ 414338 h 436563"/>
                    <a:gd name="connsiteX14" fmla="*/ 495300 w 495300"/>
                    <a:gd name="connsiteY14" fmla="*/ 376238 h 436563"/>
                    <a:gd name="connsiteX15" fmla="*/ 492919 w 495300"/>
                    <a:gd name="connsiteY15" fmla="*/ 0 h 43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5300" h="436563">
                      <a:moveTo>
                        <a:pt x="0" y="1"/>
                      </a:moveTo>
                      <a:lnTo>
                        <a:pt x="0" y="385763"/>
                      </a:lnTo>
                      <a:lnTo>
                        <a:pt x="28575" y="414338"/>
                      </a:lnTo>
                      <a:lnTo>
                        <a:pt x="47625" y="428626"/>
                      </a:lnTo>
                      <a:cubicBezTo>
                        <a:pt x="60325" y="427039"/>
                        <a:pt x="84138" y="436563"/>
                        <a:pt x="104775" y="404813"/>
                      </a:cubicBezTo>
                      <a:lnTo>
                        <a:pt x="171450" y="238126"/>
                      </a:lnTo>
                      <a:cubicBezTo>
                        <a:pt x="194469" y="196058"/>
                        <a:pt x="198437" y="165895"/>
                        <a:pt x="221456" y="152401"/>
                      </a:cubicBezTo>
                      <a:cubicBezTo>
                        <a:pt x="244475" y="138907"/>
                        <a:pt x="287734" y="142082"/>
                        <a:pt x="309562" y="157163"/>
                      </a:cubicBezTo>
                      <a:cubicBezTo>
                        <a:pt x="327818" y="172244"/>
                        <a:pt x="341313" y="208757"/>
                        <a:pt x="352425" y="242888"/>
                      </a:cubicBezTo>
                      <a:lnTo>
                        <a:pt x="376237" y="361951"/>
                      </a:lnTo>
                      <a:lnTo>
                        <a:pt x="400050" y="409576"/>
                      </a:lnTo>
                      <a:lnTo>
                        <a:pt x="428625" y="428626"/>
                      </a:lnTo>
                      <a:lnTo>
                        <a:pt x="466725" y="428626"/>
                      </a:lnTo>
                      <a:lnTo>
                        <a:pt x="481012" y="414338"/>
                      </a:lnTo>
                      <a:lnTo>
                        <a:pt x="495300" y="376238"/>
                      </a:lnTo>
                      <a:cubicBezTo>
                        <a:pt x="494506" y="250825"/>
                        <a:pt x="493713" y="125413"/>
                        <a:pt x="492919" y="0"/>
                      </a:cubicBezTo>
                    </a:path>
                  </a:pathLst>
                </a:cu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4" name="Oval 153"/>
              <p:cNvSpPr/>
              <p:nvPr/>
            </p:nvSpPr>
            <p:spPr>
              <a:xfrm>
                <a:off x="9109825" y="4360863"/>
                <a:ext cx="76200" cy="762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Freeform 154"/>
              <p:cNvSpPr/>
              <p:nvPr/>
            </p:nvSpPr>
            <p:spPr>
              <a:xfrm rot="9244710">
                <a:off x="9029618" y="4427687"/>
                <a:ext cx="359145" cy="532571"/>
              </a:xfrm>
              <a:custGeom>
                <a:avLst/>
                <a:gdLst>
                  <a:gd name="connsiteX0" fmla="*/ 95249 w 104774"/>
                  <a:gd name="connsiteY0" fmla="*/ 0 h 304800"/>
                  <a:gd name="connsiteX1" fmla="*/ 19049 w 104774"/>
                  <a:gd name="connsiteY1" fmla="*/ 90487 h 304800"/>
                  <a:gd name="connsiteX2" fmla="*/ 14287 w 104774"/>
                  <a:gd name="connsiteY2" fmla="*/ 200025 h 304800"/>
                  <a:gd name="connsiteX3" fmla="*/ 104774 w 104774"/>
                  <a:gd name="connsiteY3" fmla="*/ 304800 h 304800"/>
                  <a:gd name="connsiteX0" fmla="*/ 407272 w 407272"/>
                  <a:gd name="connsiteY0" fmla="*/ 0 h 532571"/>
                  <a:gd name="connsiteX1" fmla="*/ 58862 w 407272"/>
                  <a:gd name="connsiteY1" fmla="*/ 318258 h 532571"/>
                  <a:gd name="connsiteX2" fmla="*/ 54100 w 407272"/>
                  <a:gd name="connsiteY2" fmla="*/ 427796 h 532571"/>
                  <a:gd name="connsiteX3" fmla="*/ 144587 w 407272"/>
                  <a:gd name="connsiteY3" fmla="*/ 532571 h 532571"/>
                  <a:gd name="connsiteX0" fmla="*/ 392191 w 392191"/>
                  <a:gd name="connsiteY0" fmla="*/ 0 h 532571"/>
                  <a:gd name="connsiteX1" fmla="*/ 43781 w 392191"/>
                  <a:gd name="connsiteY1" fmla="*/ 318258 h 532571"/>
                  <a:gd name="connsiteX2" fmla="*/ 129506 w 392191"/>
                  <a:gd name="connsiteY2" fmla="*/ 532571 h 532571"/>
                  <a:gd name="connsiteX0" fmla="*/ 359145 w 359145"/>
                  <a:gd name="connsiteY0" fmla="*/ 0 h 532571"/>
                  <a:gd name="connsiteX1" fmla="*/ 43781 w 359145"/>
                  <a:gd name="connsiteY1" fmla="*/ 321082 h 532571"/>
                  <a:gd name="connsiteX2" fmla="*/ 96460 w 359145"/>
                  <a:gd name="connsiteY2" fmla="*/ 532571 h 53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9145" h="532571">
                    <a:moveTo>
                      <a:pt x="359145" y="0"/>
                    </a:moveTo>
                    <a:cubicBezTo>
                      <a:pt x="327792" y="28575"/>
                      <a:pt x="87562" y="232320"/>
                      <a:pt x="43781" y="321082"/>
                    </a:cubicBezTo>
                    <a:cubicBezTo>
                      <a:pt x="0" y="409844"/>
                      <a:pt x="78601" y="487923"/>
                      <a:pt x="96460" y="532571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Freeform 155"/>
              <p:cNvSpPr/>
              <p:nvPr/>
            </p:nvSpPr>
            <p:spPr>
              <a:xfrm flipH="1">
                <a:off x="8833169" y="4533106"/>
                <a:ext cx="314757" cy="165893"/>
              </a:xfrm>
              <a:custGeom>
                <a:avLst/>
                <a:gdLst>
                  <a:gd name="connsiteX0" fmla="*/ 95249 w 104774"/>
                  <a:gd name="connsiteY0" fmla="*/ 0 h 304800"/>
                  <a:gd name="connsiteX1" fmla="*/ 19049 w 104774"/>
                  <a:gd name="connsiteY1" fmla="*/ 90487 h 304800"/>
                  <a:gd name="connsiteX2" fmla="*/ 14287 w 104774"/>
                  <a:gd name="connsiteY2" fmla="*/ 200025 h 304800"/>
                  <a:gd name="connsiteX3" fmla="*/ 104774 w 104774"/>
                  <a:gd name="connsiteY3" fmla="*/ 304800 h 304800"/>
                  <a:gd name="connsiteX0" fmla="*/ 116805 w 116805"/>
                  <a:gd name="connsiteY0" fmla="*/ 0 h 567268"/>
                  <a:gd name="connsiteX1" fmla="*/ 40605 w 116805"/>
                  <a:gd name="connsiteY1" fmla="*/ 90487 h 567268"/>
                  <a:gd name="connsiteX2" fmla="*/ 35843 w 116805"/>
                  <a:gd name="connsiteY2" fmla="*/ 200025 h 567268"/>
                  <a:gd name="connsiteX3" fmla="*/ 38100 w 116805"/>
                  <a:gd name="connsiteY3" fmla="*/ 567268 h 567268"/>
                  <a:gd name="connsiteX0" fmla="*/ 89318 w 89318"/>
                  <a:gd name="connsiteY0" fmla="*/ 4059 h 571327"/>
                  <a:gd name="connsiteX1" fmla="*/ 13118 w 89318"/>
                  <a:gd name="connsiteY1" fmla="*/ 94546 h 571327"/>
                  <a:gd name="connsiteX2" fmla="*/ 10613 w 89318"/>
                  <a:gd name="connsiteY2" fmla="*/ 571327 h 571327"/>
                  <a:gd name="connsiteX0" fmla="*/ 78705 w 78705"/>
                  <a:gd name="connsiteY0" fmla="*/ 0 h 567268"/>
                  <a:gd name="connsiteX1" fmla="*/ 30077 w 78705"/>
                  <a:gd name="connsiteY1" fmla="*/ 192087 h 567268"/>
                  <a:gd name="connsiteX2" fmla="*/ 0 w 78705"/>
                  <a:gd name="connsiteY2" fmla="*/ 567268 h 567268"/>
                  <a:gd name="connsiteX0" fmla="*/ 85598 w 85598"/>
                  <a:gd name="connsiteY0" fmla="*/ 0 h 567268"/>
                  <a:gd name="connsiteX1" fmla="*/ 30077 w 85598"/>
                  <a:gd name="connsiteY1" fmla="*/ 192087 h 567268"/>
                  <a:gd name="connsiteX2" fmla="*/ 0 w 85598"/>
                  <a:gd name="connsiteY2" fmla="*/ 567268 h 567268"/>
                  <a:gd name="connsiteX0" fmla="*/ 91113 w 91113"/>
                  <a:gd name="connsiteY0" fmla="*/ 0 h 216077"/>
                  <a:gd name="connsiteX1" fmla="*/ 35592 w 91113"/>
                  <a:gd name="connsiteY1" fmla="*/ 192087 h 216077"/>
                  <a:gd name="connsiteX2" fmla="*/ 0 w 91113"/>
                  <a:gd name="connsiteY2" fmla="*/ 143933 h 216077"/>
                  <a:gd name="connsiteX0" fmla="*/ 91113 w 91113"/>
                  <a:gd name="connsiteY0" fmla="*/ 286456 h 430389"/>
                  <a:gd name="connsiteX1" fmla="*/ 44116 w 91113"/>
                  <a:gd name="connsiteY1" fmla="*/ 23990 h 430389"/>
                  <a:gd name="connsiteX2" fmla="*/ 0 w 91113"/>
                  <a:gd name="connsiteY2" fmla="*/ 430389 h 430389"/>
                  <a:gd name="connsiteX0" fmla="*/ 91113 w 91113"/>
                  <a:gd name="connsiteY0" fmla="*/ 286454 h 430387"/>
                  <a:gd name="connsiteX1" fmla="*/ 44116 w 91113"/>
                  <a:gd name="connsiteY1" fmla="*/ 23988 h 430387"/>
                  <a:gd name="connsiteX2" fmla="*/ 0 w 91113"/>
                  <a:gd name="connsiteY2" fmla="*/ 430387 h 430387"/>
                  <a:gd name="connsiteX0" fmla="*/ 91113 w 91113"/>
                  <a:gd name="connsiteY0" fmla="*/ 286454 h 430387"/>
                  <a:gd name="connsiteX1" fmla="*/ 44116 w 91113"/>
                  <a:gd name="connsiteY1" fmla="*/ 23988 h 430387"/>
                  <a:gd name="connsiteX2" fmla="*/ 0 w 91113"/>
                  <a:gd name="connsiteY2" fmla="*/ 430387 h 430387"/>
                  <a:gd name="connsiteX0" fmla="*/ 91113 w 91113"/>
                  <a:gd name="connsiteY0" fmla="*/ 286454 h 294922"/>
                  <a:gd name="connsiteX1" fmla="*/ 44116 w 91113"/>
                  <a:gd name="connsiteY1" fmla="*/ 23988 h 294922"/>
                  <a:gd name="connsiteX2" fmla="*/ 0 w 91113"/>
                  <a:gd name="connsiteY2" fmla="*/ 294922 h 294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113" h="294922">
                    <a:moveTo>
                      <a:pt x="91113" y="286454"/>
                    </a:moveTo>
                    <a:cubicBezTo>
                      <a:pt x="78142" y="179561"/>
                      <a:pt x="62978" y="0"/>
                      <a:pt x="44116" y="23988"/>
                    </a:cubicBezTo>
                    <a:cubicBezTo>
                      <a:pt x="28931" y="47977"/>
                      <a:pt x="522" y="195593"/>
                      <a:pt x="0" y="294922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Freeform 156"/>
              <p:cNvSpPr/>
              <p:nvPr/>
            </p:nvSpPr>
            <p:spPr>
              <a:xfrm>
                <a:off x="8225905" y="5628640"/>
                <a:ext cx="609600" cy="304800"/>
              </a:xfrm>
              <a:custGeom>
                <a:avLst/>
                <a:gdLst>
                  <a:gd name="connsiteX0" fmla="*/ 0 w 609600"/>
                  <a:gd name="connsiteY0" fmla="*/ 304800 h 304800"/>
                  <a:gd name="connsiteX1" fmla="*/ 213360 w 609600"/>
                  <a:gd name="connsiteY1" fmla="*/ 182880 h 304800"/>
                  <a:gd name="connsiteX2" fmla="*/ 434340 w 609600"/>
                  <a:gd name="connsiteY2" fmla="*/ 160020 h 304800"/>
                  <a:gd name="connsiteX3" fmla="*/ 609600 w 609600"/>
                  <a:gd name="connsiteY3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9600" h="304800">
                    <a:moveTo>
                      <a:pt x="0" y="304800"/>
                    </a:moveTo>
                    <a:cubicBezTo>
                      <a:pt x="70485" y="255905"/>
                      <a:pt x="140970" y="207010"/>
                      <a:pt x="213360" y="182880"/>
                    </a:cubicBezTo>
                    <a:cubicBezTo>
                      <a:pt x="285750" y="158750"/>
                      <a:pt x="368300" y="190500"/>
                      <a:pt x="434340" y="160020"/>
                    </a:cubicBezTo>
                    <a:cubicBezTo>
                      <a:pt x="500380" y="129540"/>
                      <a:pt x="554990" y="64770"/>
                      <a:pt x="609600" y="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 157"/>
              <p:cNvSpPr/>
              <p:nvPr/>
            </p:nvSpPr>
            <p:spPr>
              <a:xfrm>
                <a:off x="8538325" y="5628640"/>
                <a:ext cx="100330" cy="297180"/>
              </a:xfrm>
              <a:custGeom>
                <a:avLst/>
                <a:gdLst>
                  <a:gd name="connsiteX0" fmla="*/ 0 w 100330"/>
                  <a:gd name="connsiteY0" fmla="*/ 0 h 297180"/>
                  <a:gd name="connsiteX1" fmla="*/ 99060 w 100330"/>
                  <a:gd name="connsiteY1" fmla="*/ 99060 h 297180"/>
                  <a:gd name="connsiteX2" fmla="*/ 7620 w 100330"/>
                  <a:gd name="connsiteY2" fmla="*/ 297180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330" h="297180">
                    <a:moveTo>
                      <a:pt x="0" y="0"/>
                    </a:moveTo>
                    <a:cubicBezTo>
                      <a:pt x="48895" y="24765"/>
                      <a:pt x="97790" y="49530"/>
                      <a:pt x="99060" y="99060"/>
                    </a:cubicBezTo>
                    <a:cubicBezTo>
                      <a:pt x="100330" y="148590"/>
                      <a:pt x="53975" y="222885"/>
                      <a:pt x="7620" y="29718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 158"/>
              <p:cNvSpPr/>
              <p:nvPr/>
            </p:nvSpPr>
            <p:spPr>
              <a:xfrm>
                <a:off x="7921105" y="5628640"/>
                <a:ext cx="100330" cy="297180"/>
              </a:xfrm>
              <a:custGeom>
                <a:avLst/>
                <a:gdLst>
                  <a:gd name="connsiteX0" fmla="*/ 0 w 100330"/>
                  <a:gd name="connsiteY0" fmla="*/ 0 h 297180"/>
                  <a:gd name="connsiteX1" fmla="*/ 99060 w 100330"/>
                  <a:gd name="connsiteY1" fmla="*/ 99060 h 297180"/>
                  <a:gd name="connsiteX2" fmla="*/ 7620 w 100330"/>
                  <a:gd name="connsiteY2" fmla="*/ 297180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330" h="297180">
                    <a:moveTo>
                      <a:pt x="0" y="0"/>
                    </a:moveTo>
                    <a:cubicBezTo>
                      <a:pt x="48895" y="24765"/>
                      <a:pt x="97790" y="49530"/>
                      <a:pt x="99060" y="99060"/>
                    </a:cubicBezTo>
                    <a:cubicBezTo>
                      <a:pt x="100330" y="148590"/>
                      <a:pt x="53975" y="222885"/>
                      <a:pt x="7620" y="29718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Freeform 159"/>
              <p:cNvSpPr/>
              <p:nvPr/>
            </p:nvSpPr>
            <p:spPr>
              <a:xfrm>
                <a:off x="7616305" y="5628640"/>
                <a:ext cx="304800" cy="107950"/>
              </a:xfrm>
              <a:custGeom>
                <a:avLst/>
                <a:gdLst>
                  <a:gd name="connsiteX0" fmla="*/ 0 w 304800"/>
                  <a:gd name="connsiteY0" fmla="*/ 0 h 107950"/>
                  <a:gd name="connsiteX1" fmla="*/ 160020 w 304800"/>
                  <a:gd name="connsiteY1" fmla="*/ 106680 h 107950"/>
                  <a:gd name="connsiteX2" fmla="*/ 304800 w 304800"/>
                  <a:gd name="connsiteY2" fmla="*/ 7620 h 10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800" h="107950">
                    <a:moveTo>
                      <a:pt x="0" y="0"/>
                    </a:moveTo>
                    <a:cubicBezTo>
                      <a:pt x="54610" y="52705"/>
                      <a:pt x="109220" y="105410"/>
                      <a:pt x="160020" y="106680"/>
                    </a:cubicBezTo>
                    <a:cubicBezTo>
                      <a:pt x="210820" y="107950"/>
                      <a:pt x="257810" y="57785"/>
                      <a:pt x="304800" y="762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Freeform 160"/>
              <p:cNvSpPr/>
              <p:nvPr/>
            </p:nvSpPr>
            <p:spPr>
              <a:xfrm>
                <a:off x="8233525" y="5621020"/>
                <a:ext cx="304800" cy="107950"/>
              </a:xfrm>
              <a:custGeom>
                <a:avLst/>
                <a:gdLst>
                  <a:gd name="connsiteX0" fmla="*/ 0 w 304800"/>
                  <a:gd name="connsiteY0" fmla="*/ 0 h 107950"/>
                  <a:gd name="connsiteX1" fmla="*/ 160020 w 304800"/>
                  <a:gd name="connsiteY1" fmla="*/ 106680 h 107950"/>
                  <a:gd name="connsiteX2" fmla="*/ 304800 w 304800"/>
                  <a:gd name="connsiteY2" fmla="*/ 7620 h 10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800" h="107950">
                    <a:moveTo>
                      <a:pt x="0" y="0"/>
                    </a:moveTo>
                    <a:cubicBezTo>
                      <a:pt x="54610" y="52705"/>
                      <a:pt x="109220" y="105410"/>
                      <a:pt x="160020" y="106680"/>
                    </a:cubicBezTo>
                    <a:cubicBezTo>
                      <a:pt x="210820" y="107950"/>
                      <a:pt x="257810" y="57785"/>
                      <a:pt x="304800" y="762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Freeform 161"/>
              <p:cNvSpPr/>
              <p:nvPr/>
            </p:nvSpPr>
            <p:spPr>
              <a:xfrm>
                <a:off x="8545945" y="4401820"/>
                <a:ext cx="601980" cy="914400"/>
              </a:xfrm>
              <a:custGeom>
                <a:avLst/>
                <a:gdLst>
                  <a:gd name="connsiteX0" fmla="*/ 0 w 601980"/>
                  <a:gd name="connsiteY0" fmla="*/ 0 h 914400"/>
                  <a:gd name="connsiteX1" fmla="*/ 152400 w 601980"/>
                  <a:gd name="connsiteY1" fmla="*/ 99060 h 914400"/>
                  <a:gd name="connsiteX2" fmla="*/ 144780 w 601980"/>
                  <a:gd name="connsiteY2" fmla="*/ 388620 h 914400"/>
                  <a:gd name="connsiteX3" fmla="*/ 350520 w 601980"/>
                  <a:gd name="connsiteY3" fmla="*/ 541020 h 914400"/>
                  <a:gd name="connsiteX4" fmla="*/ 426720 w 601980"/>
                  <a:gd name="connsiteY4" fmla="*/ 662940 h 914400"/>
                  <a:gd name="connsiteX5" fmla="*/ 601980 w 601980"/>
                  <a:gd name="connsiteY5" fmla="*/ 914400 h 914400"/>
                  <a:gd name="connsiteX0" fmla="*/ 0 w 601980"/>
                  <a:gd name="connsiteY0" fmla="*/ 0 h 914400"/>
                  <a:gd name="connsiteX1" fmla="*/ 152400 w 601980"/>
                  <a:gd name="connsiteY1" fmla="*/ 99060 h 914400"/>
                  <a:gd name="connsiteX2" fmla="*/ 144780 w 601980"/>
                  <a:gd name="connsiteY2" fmla="*/ 388620 h 914400"/>
                  <a:gd name="connsiteX3" fmla="*/ 388620 w 601980"/>
                  <a:gd name="connsiteY3" fmla="*/ 474345 h 914400"/>
                  <a:gd name="connsiteX4" fmla="*/ 426720 w 601980"/>
                  <a:gd name="connsiteY4" fmla="*/ 662940 h 914400"/>
                  <a:gd name="connsiteX5" fmla="*/ 601980 w 601980"/>
                  <a:gd name="connsiteY5" fmla="*/ 914400 h 914400"/>
                  <a:gd name="connsiteX0" fmla="*/ 0 w 601980"/>
                  <a:gd name="connsiteY0" fmla="*/ 0 h 914400"/>
                  <a:gd name="connsiteX1" fmla="*/ 152400 w 601980"/>
                  <a:gd name="connsiteY1" fmla="*/ 99060 h 914400"/>
                  <a:gd name="connsiteX2" fmla="*/ 144780 w 601980"/>
                  <a:gd name="connsiteY2" fmla="*/ 388620 h 914400"/>
                  <a:gd name="connsiteX3" fmla="*/ 388620 w 601980"/>
                  <a:gd name="connsiteY3" fmla="*/ 474345 h 914400"/>
                  <a:gd name="connsiteX4" fmla="*/ 450533 w 601980"/>
                  <a:gd name="connsiteY4" fmla="*/ 629603 h 914400"/>
                  <a:gd name="connsiteX5" fmla="*/ 601980 w 601980"/>
                  <a:gd name="connsiteY5" fmla="*/ 91440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1980" h="914400">
                    <a:moveTo>
                      <a:pt x="0" y="0"/>
                    </a:moveTo>
                    <a:cubicBezTo>
                      <a:pt x="64135" y="17145"/>
                      <a:pt x="128270" y="34290"/>
                      <a:pt x="152400" y="99060"/>
                    </a:cubicBezTo>
                    <a:cubicBezTo>
                      <a:pt x="176530" y="163830"/>
                      <a:pt x="105410" y="326073"/>
                      <a:pt x="144780" y="388620"/>
                    </a:cubicBezTo>
                    <a:cubicBezTo>
                      <a:pt x="184150" y="451167"/>
                      <a:pt x="337661" y="434181"/>
                      <a:pt x="388620" y="474345"/>
                    </a:cubicBezTo>
                    <a:cubicBezTo>
                      <a:pt x="439579" y="514509"/>
                      <a:pt x="414973" y="556261"/>
                      <a:pt x="450533" y="629603"/>
                    </a:cubicBezTo>
                    <a:cubicBezTo>
                      <a:pt x="486093" y="702945"/>
                      <a:pt x="535305" y="819785"/>
                      <a:pt x="601980" y="91440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Freeform 162"/>
              <p:cNvSpPr/>
              <p:nvPr/>
            </p:nvSpPr>
            <p:spPr>
              <a:xfrm>
                <a:off x="8407515" y="4401820"/>
                <a:ext cx="138430" cy="297180"/>
              </a:xfrm>
              <a:custGeom>
                <a:avLst/>
                <a:gdLst>
                  <a:gd name="connsiteX0" fmla="*/ 139700 w 139700"/>
                  <a:gd name="connsiteY0" fmla="*/ 0 h 304800"/>
                  <a:gd name="connsiteX1" fmla="*/ 2540 w 139700"/>
                  <a:gd name="connsiteY1" fmla="*/ 114300 h 304800"/>
                  <a:gd name="connsiteX2" fmla="*/ 124460 w 139700"/>
                  <a:gd name="connsiteY2" fmla="*/ 304800 h 304800"/>
                  <a:gd name="connsiteX0" fmla="*/ 138430 w 138430"/>
                  <a:gd name="connsiteY0" fmla="*/ 0 h 297180"/>
                  <a:gd name="connsiteX1" fmla="*/ 1270 w 138430"/>
                  <a:gd name="connsiteY1" fmla="*/ 114300 h 297180"/>
                  <a:gd name="connsiteX2" fmla="*/ 130810 w 138430"/>
                  <a:gd name="connsiteY2" fmla="*/ 297180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8430" h="297180">
                    <a:moveTo>
                      <a:pt x="138430" y="0"/>
                    </a:moveTo>
                    <a:cubicBezTo>
                      <a:pt x="71120" y="31750"/>
                      <a:pt x="2540" y="64770"/>
                      <a:pt x="1270" y="114300"/>
                    </a:cubicBezTo>
                    <a:cubicBezTo>
                      <a:pt x="0" y="163830"/>
                      <a:pt x="68580" y="227330"/>
                      <a:pt x="130810" y="29718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Freeform 163"/>
              <p:cNvSpPr/>
              <p:nvPr/>
            </p:nvSpPr>
            <p:spPr>
              <a:xfrm>
                <a:off x="7951584" y="4561681"/>
                <a:ext cx="569595" cy="168752"/>
              </a:xfrm>
              <a:custGeom>
                <a:avLst/>
                <a:gdLst>
                  <a:gd name="connsiteX0" fmla="*/ 579120 w 579120"/>
                  <a:gd name="connsiteY0" fmla="*/ 140970 h 140970"/>
                  <a:gd name="connsiteX1" fmla="*/ 327660 w 579120"/>
                  <a:gd name="connsiteY1" fmla="*/ 3810 h 140970"/>
                  <a:gd name="connsiteX2" fmla="*/ 0 w 579120"/>
                  <a:gd name="connsiteY2" fmla="*/ 118110 h 140970"/>
                  <a:gd name="connsiteX0" fmla="*/ 569595 w 569595"/>
                  <a:gd name="connsiteY0" fmla="*/ 168752 h 168752"/>
                  <a:gd name="connsiteX1" fmla="*/ 327660 w 569595"/>
                  <a:gd name="connsiteY1" fmla="*/ 7779 h 168752"/>
                  <a:gd name="connsiteX2" fmla="*/ 0 w 569595"/>
                  <a:gd name="connsiteY2" fmla="*/ 122079 h 168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9595" h="168752">
                    <a:moveTo>
                      <a:pt x="569595" y="168752"/>
                    </a:moveTo>
                    <a:cubicBezTo>
                      <a:pt x="492125" y="102077"/>
                      <a:pt x="422593" y="15558"/>
                      <a:pt x="327660" y="7779"/>
                    </a:cubicBezTo>
                    <a:cubicBezTo>
                      <a:pt x="232727" y="0"/>
                      <a:pt x="115570" y="63024"/>
                      <a:pt x="0" y="122079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7649328" y="3803113"/>
                <a:ext cx="78102" cy="895885"/>
              </a:xfrm>
              <a:custGeom>
                <a:avLst/>
                <a:gdLst>
                  <a:gd name="connsiteX0" fmla="*/ 0 w 143933"/>
                  <a:gd name="connsiteY0" fmla="*/ 1651000 h 1651000"/>
                  <a:gd name="connsiteX1" fmla="*/ 114300 w 143933"/>
                  <a:gd name="connsiteY1" fmla="*/ 1422400 h 1651000"/>
                  <a:gd name="connsiteX2" fmla="*/ 139700 w 143933"/>
                  <a:gd name="connsiteY2" fmla="*/ 1104900 h 1651000"/>
                  <a:gd name="connsiteX3" fmla="*/ 139700 w 143933"/>
                  <a:gd name="connsiteY3" fmla="*/ 0 h 165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933" h="1651000">
                    <a:moveTo>
                      <a:pt x="0" y="1651000"/>
                    </a:moveTo>
                    <a:cubicBezTo>
                      <a:pt x="45508" y="1582208"/>
                      <a:pt x="91017" y="1513417"/>
                      <a:pt x="114300" y="1422400"/>
                    </a:cubicBezTo>
                    <a:cubicBezTo>
                      <a:pt x="137583" y="1331383"/>
                      <a:pt x="135467" y="1341967"/>
                      <a:pt x="139700" y="1104900"/>
                    </a:cubicBezTo>
                    <a:cubicBezTo>
                      <a:pt x="143933" y="867833"/>
                      <a:pt x="141816" y="433916"/>
                      <a:pt x="139700" y="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Freeform 165"/>
              <p:cNvSpPr/>
              <p:nvPr/>
            </p:nvSpPr>
            <p:spPr>
              <a:xfrm>
                <a:off x="8242258" y="3798331"/>
                <a:ext cx="90981" cy="905429"/>
              </a:xfrm>
              <a:custGeom>
                <a:avLst/>
                <a:gdLst>
                  <a:gd name="connsiteX0" fmla="*/ 0 w 146050"/>
                  <a:gd name="connsiteY0" fmla="*/ 1638300 h 1638300"/>
                  <a:gd name="connsiteX1" fmla="*/ 63500 w 146050"/>
                  <a:gd name="connsiteY1" fmla="*/ 1600200 h 1638300"/>
                  <a:gd name="connsiteX2" fmla="*/ 88900 w 146050"/>
                  <a:gd name="connsiteY2" fmla="*/ 1422400 h 1638300"/>
                  <a:gd name="connsiteX3" fmla="*/ 139700 w 146050"/>
                  <a:gd name="connsiteY3" fmla="*/ 1231900 h 1638300"/>
                  <a:gd name="connsiteX4" fmla="*/ 127000 w 146050"/>
                  <a:gd name="connsiteY4" fmla="*/ 0 h 1638300"/>
                  <a:gd name="connsiteX0" fmla="*/ 0 w 146050"/>
                  <a:gd name="connsiteY0" fmla="*/ 1638300 h 1667933"/>
                  <a:gd name="connsiteX1" fmla="*/ 63500 w 146050"/>
                  <a:gd name="connsiteY1" fmla="*/ 1600200 h 1667933"/>
                  <a:gd name="connsiteX2" fmla="*/ 139700 w 146050"/>
                  <a:gd name="connsiteY2" fmla="*/ 1231900 h 1667933"/>
                  <a:gd name="connsiteX3" fmla="*/ 127000 w 146050"/>
                  <a:gd name="connsiteY3" fmla="*/ 0 h 1667933"/>
                  <a:gd name="connsiteX0" fmla="*/ 0 w 146050"/>
                  <a:gd name="connsiteY0" fmla="*/ 1638300 h 1638300"/>
                  <a:gd name="connsiteX1" fmla="*/ 87313 w 146050"/>
                  <a:gd name="connsiteY1" fmla="*/ 1423988 h 1638300"/>
                  <a:gd name="connsiteX2" fmla="*/ 139700 w 146050"/>
                  <a:gd name="connsiteY2" fmla="*/ 1231900 h 1638300"/>
                  <a:gd name="connsiteX3" fmla="*/ 127000 w 146050"/>
                  <a:gd name="connsiteY3" fmla="*/ 0 h 1638300"/>
                  <a:gd name="connsiteX0" fmla="*/ 0 w 146050"/>
                  <a:gd name="connsiteY0" fmla="*/ 1638300 h 1638300"/>
                  <a:gd name="connsiteX1" fmla="*/ 87313 w 146050"/>
                  <a:gd name="connsiteY1" fmla="*/ 1423988 h 1638300"/>
                  <a:gd name="connsiteX2" fmla="*/ 139700 w 146050"/>
                  <a:gd name="connsiteY2" fmla="*/ 1231900 h 1638300"/>
                  <a:gd name="connsiteX3" fmla="*/ 127000 w 146050"/>
                  <a:gd name="connsiteY3" fmla="*/ 0 h 1638300"/>
                  <a:gd name="connsiteX0" fmla="*/ 0 w 148431"/>
                  <a:gd name="connsiteY0" fmla="*/ 1638300 h 1638300"/>
                  <a:gd name="connsiteX1" fmla="*/ 87313 w 148431"/>
                  <a:gd name="connsiteY1" fmla="*/ 1423988 h 1638300"/>
                  <a:gd name="connsiteX2" fmla="*/ 139700 w 148431"/>
                  <a:gd name="connsiteY2" fmla="*/ 1231900 h 1638300"/>
                  <a:gd name="connsiteX3" fmla="*/ 127000 w 148431"/>
                  <a:gd name="connsiteY3" fmla="*/ 0 h 1638300"/>
                  <a:gd name="connsiteX0" fmla="*/ 0 w 148431"/>
                  <a:gd name="connsiteY0" fmla="*/ 1638300 h 1638300"/>
                  <a:gd name="connsiteX1" fmla="*/ 87313 w 148431"/>
                  <a:gd name="connsiteY1" fmla="*/ 1423988 h 1638300"/>
                  <a:gd name="connsiteX2" fmla="*/ 139700 w 148431"/>
                  <a:gd name="connsiteY2" fmla="*/ 1231900 h 1638300"/>
                  <a:gd name="connsiteX3" fmla="*/ 127000 w 148431"/>
                  <a:gd name="connsiteY3" fmla="*/ 0 h 1638300"/>
                  <a:gd name="connsiteX0" fmla="*/ 0 w 165100"/>
                  <a:gd name="connsiteY0" fmla="*/ 1643062 h 1643062"/>
                  <a:gd name="connsiteX1" fmla="*/ 103982 w 165100"/>
                  <a:gd name="connsiteY1" fmla="*/ 1423988 h 1643062"/>
                  <a:gd name="connsiteX2" fmla="*/ 156369 w 165100"/>
                  <a:gd name="connsiteY2" fmla="*/ 1231900 h 1643062"/>
                  <a:gd name="connsiteX3" fmla="*/ 143669 w 165100"/>
                  <a:gd name="connsiteY3" fmla="*/ 0 h 164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100" h="1643062">
                    <a:moveTo>
                      <a:pt x="0" y="1643062"/>
                    </a:moveTo>
                    <a:cubicBezTo>
                      <a:pt x="24341" y="1642003"/>
                      <a:pt x="77921" y="1492515"/>
                      <a:pt x="103982" y="1423988"/>
                    </a:cubicBezTo>
                    <a:cubicBezTo>
                      <a:pt x="130043" y="1355461"/>
                      <a:pt x="148167" y="1298575"/>
                      <a:pt x="156369" y="1231900"/>
                    </a:cubicBezTo>
                    <a:cubicBezTo>
                      <a:pt x="165100" y="1028171"/>
                      <a:pt x="153194" y="497416"/>
                      <a:pt x="143669" y="0"/>
                    </a:cubicBez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9906002" y="4400549"/>
                <a:ext cx="890483" cy="69260"/>
              </a:xfrm>
              <a:custGeom>
                <a:avLst/>
                <a:gdLst>
                  <a:gd name="connsiteX0" fmla="*/ 0 w 1524000"/>
                  <a:gd name="connsiteY0" fmla="*/ 0 h 118533"/>
                  <a:gd name="connsiteX1" fmla="*/ 127000 w 1524000"/>
                  <a:gd name="connsiteY1" fmla="*/ 101600 h 118533"/>
                  <a:gd name="connsiteX2" fmla="*/ 215900 w 1524000"/>
                  <a:gd name="connsiteY2" fmla="*/ 101600 h 118533"/>
                  <a:gd name="connsiteX3" fmla="*/ 1524000 w 1524000"/>
                  <a:gd name="connsiteY3" fmla="*/ 101600 h 11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0" h="118533">
                    <a:moveTo>
                      <a:pt x="0" y="0"/>
                    </a:moveTo>
                    <a:cubicBezTo>
                      <a:pt x="45508" y="42333"/>
                      <a:pt x="91017" y="84667"/>
                      <a:pt x="127000" y="101600"/>
                    </a:cubicBezTo>
                    <a:cubicBezTo>
                      <a:pt x="162983" y="118533"/>
                      <a:pt x="215900" y="101600"/>
                      <a:pt x="215900" y="101600"/>
                    </a:cubicBezTo>
                    <a:lnTo>
                      <a:pt x="1524000" y="101600"/>
                    </a:lnTo>
                  </a:path>
                </a:pathLst>
              </a:custGeom>
              <a:ln w="4445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9842500" y="4348163"/>
                <a:ext cx="114300" cy="1143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22" name="Freeform 221"/>
          <p:cNvSpPr/>
          <p:nvPr/>
        </p:nvSpPr>
        <p:spPr>
          <a:xfrm>
            <a:off x="4559301" y="3534835"/>
            <a:ext cx="3836554" cy="1653108"/>
          </a:xfrm>
          <a:custGeom>
            <a:avLst/>
            <a:gdLst>
              <a:gd name="connsiteX0" fmla="*/ 2641600 w 2664883"/>
              <a:gd name="connsiteY0" fmla="*/ 596900 h 1716617"/>
              <a:gd name="connsiteX1" fmla="*/ 2641600 w 2664883"/>
              <a:gd name="connsiteY1" fmla="*/ 406400 h 1716617"/>
              <a:gd name="connsiteX2" fmla="*/ 2501900 w 2664883"/>
              <a:gd name="connsiteY2" fmla="*/ 266700 h 1716617"/>
              <a:gd name="connsiteX3" fmla="*/ 2057400 w 2664883"/>
              <a:gd name="connsiteY3" fmla="*/ 25400 h 1716617"/>
              <a:gd name="connsiteX4" fmla="*/ 1485900 w 2664883"/>
              <a:gd name="connsiteY4" fmla="*/ 114300 h 1716617"/>
              <a:gd name="connsiteX5" fmla="*/ 1143000 w 2664883"/>
              <a:gd name="connsiteY5" fmla="*/ 609600 h 1716617"/>
              <a:gd name="connsiteX6" fmla="*/ 1028700 w 2664883"/>
              <a:gd name="connsiteY6" fmla="*/ 1168400 h 1716617"/>
              <a:gd name="connsiteX7" fmla="*/ 774700 w 2664883"/>
              <a:gd name="connsiteY7" fmla="*/ 1625600 h 1716617"/>
              <a:gd name="connsiteX8" fmla="*/ 0 w 2664883"/>
              <a:gd name="connsiteY8" fmla="*/ 1714500 h 1716617"/>
              <a:gd name="connsiteX0" fmla="*/ 2654300 w 2667000"/>
              <a:gd name="connsiteY0" fmla="*/ 685800 h 1716617"/>
              <a:gd name="connsiteX1" fmla="*/ 2641600 w 2667000"/>
              <a:gd name="connsiteY1" fmla="*/ 406400 h 1716617"/>
              <a:gd name="connsiteX2" fmla="*/ 2501900 w 2667000"/>
              <a:gd name="connsiteY2" fmla="*/ 266700 h 1716617"/>
              <a:gd name="connsiteX3" fmla="*/ 2057400 w 2667000"/>
              <a:gd name="connsiteY3" fmla="*/ 25400 h 1716617"/>
              <a:gd name="connsiteX4" fmla="*/ 1485900 w 2667000"/>
              <a:gd name="connsiteY4" fmla="*/ 114300 h 1716617"/>
              <a:gd name="connsiteX5" fmla="*/ 1143000 w 2667000"/>
              <a:gd name="connsiteY5" fmla="*/ 609600 h 1716617"/>
              <a:gd name="connsiteX6" fmla="*/ 1028700 w 2667000"/>
              <a:gd name="connsiteY6" fmla="*/ 1168400 h 1716617"/>
              <a:gd name="connsiteX7" fmla="*/ 774700 w 2667000"/>
              <a:gd name="connsiteY7" fmla="*/ 1625600 h 1716617"/>
              <a:gd name="connsiteX8" fmla="*/ 0 w 2667000"/>
              <a:gd name="connsiteY8" fmla="*/ 1714500 h 1716617"/>
              <a:gd name="connsiteX0" fmla="*/ 2654300 w 2667000"/>
              <a:gd name="connsiteY0" fmla="*/ 668867 h 1699684"/>
              <a:gd name="connsiteX1" fmla="*/ 2641600 w 2667000"/>
              <a:gd name="connsiteY1" fmla="*/ 389467 h 1699684"/>
              <a:gd name="connsiteX2" fmla="*/ 2501900 w 2667000"/>
              <a:gd name="connsiteY2" fmla="*/ 97367 h 1699684"/>
              <a:gd name="connsiteX3" fmla="*/ 2057400 w 2667000"/>
              <a:gd name="connsiteY3" fmla="*/ 8467 h 1699684"/>
              <a:gd name="connsiteX4" fmla="*/ 1485900 w 2667000"/>
              <a:gd name="connsiteY4" fmla="*/ 97367 h 1699684"/>
              <a:gd name="connsiteX5" fmla="*/ 1143000 w 2667000"/>
              <a:gd name="connsiteY5" fmla="*/ 592667 h 1699684"/>
              <a:gd name="connsiteX6" fmla="*/ 1028700 w 2667000"/>
              <a:gd name="connsiteY6" fmla="*/ 1151467 h 1699684"/>
              <a:gd name="connsiteX7" fmla="*/ 774700 w 2667000"/>
              <a:gd name="connsiteY7" fmla="*/ 1608667 h 1699684"/>
              <a:gd name="connsiteX8" fmla="*/ 0 w 2667000"/>
              <a:gd name="connsiteY8" fmla="*/ 1697567 h 1699684"/>
              <a:gd name="connsiteX0" fmla="*/ 2692400 w 2705100"/>
              <a:gd name="connsiteY0" fmla="*/ 668867 h 1724025"/>
              <a:gd name="connsiteX1" fmla="*/ 2679700 w 2705100"/>
              <a:gd name="connsiteY1" fmla="*/ 389467 h 1724025"/>
              <a:gd name="connsiteX2" fmla="*/ 2540000 w 2705100"/>
              <a:gd name="connsiteY2" fmla="*/ 97367 h 1724025"/>
              <a:gd name="connsiteX3" fmla="*/ 2095500 w 2705100"/>
              <a:gd name="connsiteY3" fmla="*/ 8467 h 1724025"/>
              <a:gd name="connsiteX4" fmla="*/ 1524000 w 2705100"/>
              <a:gd name="connsiteY4" fmla="*/ 97367 h 1724025"/>
              <a:gd name="connsiteX5" fmla="*/ 1181100 w 2705100"/>
              <a:gd name="connsiteY5" fmla="*/ 592667 h 1724025"/>
              <a:gd name="connsiteX6" fmla="*/ 1066800 w 2705100"/>
              <a:gd name="connsiteY6" fmla="*/ 1151467 h 1724025"/>
              <a:gd name="connsiteX7" fmla="*/ 812800 w 2705100"/>
              <a:gd name="connsiteY7" fmla="*/ 1608667 h 1724025"/>
              <a:gd name="connsiteX8" fmla="*/ 0 w 2705100"/>
              <a:gd name="connsiteY8" fmla="*/ 1722967 h 1724025"/>
              <a:gd name="connsiteX0" fmla="*/ 3225800 w 3238500"/>
              <a:gd name="connsiteY0" fmla="*/ 668867 h 1724025"/>
              <a:gd name="connsiteX1" fmla="*/ 3213100 w 3238500"/>
              <a:gd name="connsiteY1" fmla="*/ 389467 h 1724025"/>
              <a:gd name="connsiteX2" fmla="*/ 3073400 w 3238500"/>
              <a:gd name="connsiteY2" fmla="*/ 97367 h 1724025"/>
              <a:gd name="connsiteX3" fmla="*/ 2628900 w 3238500"/>
              <a:gd name="connsiteY3" fmla="*/ 8467 h 1724025"/>
              <a:gd name="connsiteX4" fmla="*/ 2057400 w 3238500"/>
              <a:gd name="connsiteY4" fmla="*/ 97367 h 1724025"/>
              <a:gd name="connsiteX5" fmla="*/ 1714500 w 3238500"/>
              <a:gd name="connsiteY5" fmla="*/ 592667 h 1724025"/>
              <a:gd name="connsiteX6" fmla="*/ 1600200 w 3238500"/>
              <a:gd name="connsiteY6" fmla="*/ 1151467 h 1724025"/>
              <a:gd name="connsiteX7" fmla="*/ 1346200 w 3238500"/>
              <a:gd name="connsiteY7" fmla="*/ 1608667 h 1724025"/>
              <a:gd name="connsiteX8" fmla="*/ 0 w 3238500"/>
              <a:gd name="connsiteY8" fmla="*/ 1722967 h 1724025"/>
              <a:gd name="connsiteX0" fmla="*/ 3225800 w 3238500"/>
              <a:gd name="connsiteY0" fmla="*/ 668867 h 1744115"/>
              <a:gd name="connsiteX1" fmla="*/ 3213100 w 3238500"/>
              <a:gd name="connsiteY1" fmla="*/ 389467 h 1744115"/>
              <a:gd name="connsiteX2" fmla="*/ 3073400 w 3238500"/>
              <a:gd name="connsiteY2" fmla="*/ 97367 h 1744115"/>
              <a:gd name="connsiteX3" fmla="*/ 2628900 w 3238500"/>
              <a:gd name="connsiteY3" fmla="*/ 8467 h 1744115"/>
              <a:gd name="connsiteX4" fmla="*/ 2057400 w 3238500"/>
              <a:gd name="connsiteY4" fmla="*/ 97367 h 1744115"/>
              <a:gd name="connsiteX5" fmla="*/ 1714500 w 3238500"/>
              <a:gd name="connsiteY5" fmla="*/ 592667 h 1744115"/>
              <a:gd name="connsiteX6" fmla="*/ 1600200 w 3238500"/>
              <a:gd name="connsiteY6" fmla="*/ 1151467 h 1744115"/>
              <a:gd name="connsiteX7" fmla="*/ 1295400 w 3238500"/>
              <a:gd name="connsiteY7" fmla="*/ 1648865 h 1744115"/>
              <a:gd name="connsiteX8" fmla="*/ 0 w 3238500"/>
              <a:gd name="connsiteY8" fmla="*/ 1722967 h 174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8500" h="1744115">
                <a:moveTo>
                  <a:pt x="3225800" y="668867"/>
                </a:moveTo>
                <a:cubicBezTo>
                  <a:pt x="3237441" y="601133"/>
                  <a:pt x="3238500" y="484717"/>
                  <a:pt x="3213100" y="389467"/>
                </a:cubicBezTo>
                <a:cubicBezTo>
                  <a:pt x="3187700" y="294217"/>
                  <a:pt x="3170767" y="160867"/>
                  <a:pt x="3073400" y="97367"/>
                </a:cubicBezTo>
                <a:cubicBezTo>
                  <a:pt x="2976033" y="33867"/>
                  <a:pt x="2798233" y="8467"/>
                  <a:pt x="2628900" y="8467"/>
                </a:cubicBezTo>
                <a:cubicBezTo>
                  <a:pt x="2459567" y="8467"/>
                  <a:pt x="2209800" y="0"/>
                  <a:pt x="2057400" y="97367"/>
                </a:cubicBezTo>
                <a:cubicBezTo>
                  <a:pt x="1905000" y="194734"/>
                  <a:pt x="1790700" y="416984"/>
                  <a:pt x="1714500" y="592667"/>
                </a:cubicBezTo>
                <a:cubicBezTo>
                  <a:pt x="1638300" y="768350"/>
                  <a:pt x="1670050" y="975434"/>
                  <a:pt x="1600200" y="1151467"/>
                </a:cubicBezTo>
                <a:cubicBezTo>
                  <a:pt x="1530350" y="1327500"/>
                  <a:pt x="1562100" y="1553615"/>
                  <a:pt x="1295400" y="1648865"/>
                </a:cubicBezTo>
                <a:cubicBezTo>
                  <a:pt x="1028700" y="1744115"/>
                  <a:pt x="301625" y="1724025"/>
                  <a:pt x="0" y="1722967"/>
                </a:cubicBezTo>
              </a:path>
            </a:pathLst>
          </a:custGeom>
          <a:ln w="2095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5" name="Straight Connector 224"/>
          <p:cNvCxnSpPr/>
          <p:nvPr/>
        </p:nvCxnSpPr>
        <p:spPr>
          <a:xfrm>
            <a:off x="9440074" y="5168900"/>
            <a:ext cx="871220" cy="12700"/>
          </a:xfrm>
          <a:prstGeom prst="line">
            <a:avLst/>
          </a:prstGeom>
          <a:ln w="390525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Freeform 227"/>
          <p:cNvSpPr/>
          <p:nvPr/>
        </p:nvSpPr>
        <p:spPr>
          <a:xfrm>
            <a:off x="7947824" y="3712633"/>
            <a:ext cx="1517650" cy="1341967"/>
          </a:xfrm>
          <a:custGeom>
            <a:avLst/>
            <a:gdLst>
              <a:gd name="connsiteX0" fmla="*/ 6350 w 1504950"/>
              <a:gd name="connsiteY0" fmla="*/ 567267 h 1341967"/>
              <a:gd name="connsiteX1" fmla="*/ 6350 w 1504950"/>
              <a:gd name="connsiteY1" fmla="*/ 402167 h 1341967"/>
              <a:gd name="connsiteX2" fmla="*/ 44450 w 1504950"/>
              <a:gd name="connsiteY2" fmla="*/ 249767 h 1341967"/>
              <a:gd name="connsiteX3" fmla="*/ 133350 w 1504950"/>
              <a:gd name="connsiteY3" fmla="*/ 173567 h 1341967"/>
              <a:gd name="connsiteX4" fmla="*/ 323850 w 1504950"/>
              <a:gd name="connsiteY4" fmla="*/ 71967 h 1341967"/>
              <a:gd name="connsiteX5" fmla="*/ 641350 w 1504950"/>
              <a:gd name="connsiteY5" fmla="*/ 8467 h 1341967"/>
              <a:gd name="connsiteX6" fmla="*/ 984250 w 1504950"/>
              <a:gd name="connsiteY6" fmla="*/ 122767 h 1341967"/>
              <a:gd name="connsiteX7" fmla="*/ 1250950 w 1504950"/>
              <a:gd name="connsiteY7" fmla="*/ 427567 h 1341967"/>
              <a:gd name="connsiteX8" fmla="*/ 1289050 w 1504950"/>
              <a:gd name="connsiteY8" fmla="*/ 821267 h 1341967"/>
              <a:gd name="connsiteX9" fmla="*/ 1263650 w 1504950"/>
              <a:gd name="connsiteY9" fmla="*/ 1062567 h 1341967"/>
              <a:gd name="connsiteX10" fmla="*/ 1250950 w 1504950"/>
              <a:gd name="connsiteY10" fmla="*/ 1227667 h 1341967"/>
              <a:gd name="connsiteX11" fmla="*/ 1327150 w 1504950"/>
              <a:gd name="connsiteY11" fmla="*/ 1316567 h 1341967"/>
              <a:gd name="connsiteX12" fmla="*/ 1504950 w 1504950"/>
              <a:gd name="connsiteY12" fmla="*/ 1341967 h 1341967"/>
              <a:gd name="connsiteX0" fmla="*/ 19050 w 1517650"/>
              <a:gd name="connsiteY0" fmla="*/ 567267 h 1341967"/>
              <a:gd name="connsiteX1" fmla="*/ 6350 w 1517650"/>
              <a:gd name="connsiteY1" fmla="*/ 357717 h 1341967"/>
              <a:gd name="connsiteX2" fmla="*/ 57150 w 1517650"/>
              <a:gd name="connsiteY2" fmla="*/ 249767 h 1341967"/>
              <a:gd name="connsiteX3" fmla="*/ 146050 w 1517650"/>
              <a:gd name="connsiteY3" fmla="*/ 173567 h 1341967"/>
              <a:gd name="connsiteX4" fmla="*/ 336550 w 1517650"/>
              <a:gd name="connsiteY4" fmla="*/ 71967 h 1341967"/>
              <a:gd name="connsiteX5" fmla="*/ 654050 w 1517650"/>
              <a:gd name="connsiteY5" fmla="*/ 8467 h 1341967"/>
              <a:gd name="connsiteX6" fmla="*/ 996950 w 1517650"/>
              <a:gd name="connsiteY6" fmla="*/ 122767 h 1341967"/>
              <a:gd name="connsiteX7" fmla="*/ 1263650 w 1517650"/>
              <a:gd name="connsiteY7" fmla="*/ 427567 h 1341967"/>
              <a:gd name="connsiteX8" fmla="*/ 1301750 w 1517650"/>
              <a:gd name="connsiteY8" fmla="*/ 821267 h 1341967"/>
              <a:gd name="connsiteX9" fmla="*/ 1276350 w 1517650"/>
              <a:gd name="connsiteY9" fmla="*/ 1062567 h 1341967"/>
              <a:gd name="connsiteX10" fmla="*/ 1263650 w 1517650"/>
              <a:gd name="connsiteY10" fmla="*/ 1227667 h 1341967"/>
              <a:gd name="connsiteX11" fmla="*/ 1339850 w 1517650"/>
              <a:gd name="connsiteY11" fmla="*/ 1316567 h 1341967"/>
              <a:gd name="connsiteX12" fmla="*/ 1517650 w 1517650"/>
              <a:gd name="connsiteY12" fmla="*/ 1341967 h 1341967"/>
              <a:gd name="connsiteX0" fmla="*/ 13758 w 1518708"/>
              <a:gd name="connsiteY0" fmla="*/ 414867 h 1341967"/>
              <a:gd name="connsiteX1" fmla="*/ 7408 w 1518708"/>
              <a:gd name="connsiteY1" fmla="*/ 357717 h 1341967"/>
              <a:gd name="connsiteX2" fmla="*/ 58208 w 1518708"/>
              <a:gd name="connsiteY2" fmla="*/ 249767 h 1341967"/>
              <a:gd name="connsiteX3" fmla="*/ 147108 w 1518708"/>
              <a:gd name="connsiteY3" fmla="*/ 173567 h 1341967"/>
              <a:gd name="connsiteX4" fmla="*/ 337608 w 1518708"/>
              <a:gd name="connsiteY4" fmla="*/ 71967 h 1341967"/>
              <a:gd name="connsiteX5" fmla="*/ 655108 w 1518708"/>
              <a:gd name="connsiteY5" fmla="*/ 8467 h 1341967"/>
              <a:gd name="connsiteX6" fmla="*/ 998008 w 1518708"/>
              <a:gd name="connsiteY6" fmla="*/ 122767 h 1341967"/>
              <a:gd name="connsiteX7" fmla="*/ 1264708 w 1518708"/>
              <a:gd name="connsiteY7" fmla="*/ 427567 h 1341967"/>
              <a:gd name="connsiteX8" fmla="*/ 1302808 w 1518708"/>
              <a:gd name="connsiteY8" fmla="*/ 821267 h 1341967"/>
              <a:gd name="connsiteX9" fmla="*/ 1277408 w 1518708"/>
              <a:gd name="connsiteY9" fmla="*/ 1062567 h 1341967"/>
              <a:gd name="connsiteX10" fmla="*/ 1264708 w 1518708"/>
              <a:gd name="connsiteY10" fmla="*/ 1227667 h 1341967"/>
              <a:gd name="connsiteX11" fmla="*/ 1340908 w 1518708"/>
              <a:gd name="connsiteY11" fmla="*/ 1316567 h 1341967"/>
              <a:gd name="connsiteX12" fmla="*/ 1518708 w 1518708"/>
              <a:gd name="connsiteY12" fmla="*/ 1341967 h 1341967"/>
              <a:gd name="connsiteX0" fmla="*/ 0 w 1504950"/>
              <a:gd name="connsiteY0" fmla="*/ 414867 h 1341967"/>
              <a:gd name="connsiteX1" fmla="*/ 44450 w 1504950"/>
              <a:gd name="connsiteY1" fmla="*/ 249767 h 1341967"/>
              <a:gd name="connsiteX2" fmla="*/ 133350 w 1504950"/>
              <a:gd name="connsiteY2" fmla="*/ 173567 h 1341967"/>
              <a:gd name="connsiteX3" fmla="*/ 323850 w 1504950"/>
              <a:gd name="connsiteY3" fmla="*/ 71967 h 1341967"/>
              <a:gd name="connsiteX4" fmla="*/ 641350 w 1504950"/>
              <a:gd name="connsiteY4" fmla="*/ 8467 h 1341967"/>
              <a:gd name="connsiteX5" fmla="*/ 984250 w 1504950"/>
              <a:gd name="connsiteY5" fmla="*/ 122767 h 1341967"/>
              <a:gd name="connsiteX6" fmla="*/ 1250950 w 1504950"/>
              <a:gd name="connsiteY6" fmla="*/ 427567 h 1341967"/>
              <a:gd name="connsiteX7" fmla="*/ 1289050 w 1504950"/>
              <a:gd name="connsiteY7" fmla="*/ 821267 h 1341967"/>
              <a:gd name="connsiteX8" fmla="*/ 1263650 w 1504950"/>
              <a:gd name="connsiteY8" fmla="*/ 1062567 h 1341967"/>
              <a:gd name="connsiteX9" fmla="*/ 1250950 w 1504950"/>
              <a:gd name="connsiteY9" fmla="*/ 1227667 h 1341967"/>
              <a:gd name="connsiteX10" fmla="*/ 1327150 w 1504950"/>
              <a:gd name="connsiteY10" fmla="*/ 1316567 h 1341967"/>
              <a:gd name="connsiteX11" fmla="*/ 1504950 w 1504950"/>
              <a:gd name="connsiteY11" fmla="*/ 1341967 h 1341967"/>
              <a:gd name="connsiteX0" fmla="*/ 9525 w 1514475"/>
              <a:gd name="connsiteY0" fmla="*/ 414867 h 1341967"/>
              <a:gd name="connsiteX1" fmla="*/ 22225 w 1514475"/>
              <a:gd name="connsiteY1" fmla="*/ 249767 h 1341967"/>
              <a:gd name="connsiteX2" fmla="*/ 142875 w 1514475"/>
              <a:gd name="connsiteY2" fmla="*/ 173567 h 1341967"/>
              <a:gd name="connsiteX3" fmla="*/ 333375 w 1514475"/>
              <a:gd name="connsiteY3" fmla="*/ 71967 h 1341967"/>
              <a:gd name="connsiteX4" fmla="*/ 650875 w 1514475"/>
              <a:gd name="connsiteY4" fmla="*/ 8467 h 1341967"/>
              <a:gd name="connsiteX5" fmla="*/ 993775 w 1514475"/>
              <a:gd name="connsiteY5" fmla="*/ 122767 h 1341967"/>
              <a:gd name="connsiteX6" fmla="*/ 1260475 w 1514475"/>
              <a:gd name="connsiteY6" fmla="*/ 427567 h 1341967"/>
              <a:gd name="connsiteX7" fmla="*/ 1298575 w 1514475"/>
              <a:gd name="connsiteY7" fmla="*/ 821267 h 1341967"/>
              <a:gd name="connsiteX8" fmla="*/ 1273175 w 1514475"/>
              <a:gd name="connsiteY8" fmla="*/ 1062567 h 1341967"/>
              <a:gd name="connsiteX9" fmla="*/ 1260475 w 1514475"/>
              <a:gd name="connsiteY9" fmla="*/ 1227667 h 1341967"/>
              <a:gd name="connsiteX10" fmla="*/ 1336675 w 1514475"/>
              <a:gd name="connsiteY10" fmla="*/ 1316567 h 1341967"/>
              <a:gd name="connsiteX11" fmla="*/ 1514475 w 1514475"/>
              <a:gd name="connsiteY11" fmla="*/ 1341967 h 1341967"/>
              <a:gd name="connsiteX0" fmla="*/ 6350 w 1511300"/>
              <a:gd name="connsiteY0" fmla="*/ 414867 h 1341967"/>
              <a:gd name="connsiteX1" fmla="*/ 19050 w 1511300"/>
              <a:gd name="connsiteY1" fmla="*/ 249767 h 1341967"/>
              <a:gd name="connsiteX2" fmla="*/ 120650 w 1511300"/>
              <a:gd name="connsiteY2" fmla="*/ 135467 h 1341967"/>
              <a:gd name="connsiteX3" fmla="*/ 330200 w 1511300"/>
              <a:gd name="connsiteY3" fmla="*/ 71967 h 1341967"/>
              <a:gd name="connsiteX4" fmla="*/ 647700 w 1511300"/>
              <a:gd name="connsiteY4" fmla="*/ 8467 h 1341967"/>
              <a:gd name="connsiteX5" fmla="*/ 990600 w 1511300"/>
              <a:gd name="connsiteY5" fmla="*/ 122767 h 1341967"/>
              <a:gd name="connsiteX6" fmla="*/ 1257300 w 1511300"/>
              <a:gd name="connsiteY6" fmla="*/ 427567 h 1341967"/>
              <a:gd name="connsiteX7" fmla="*/ 1295400 w 1511300"/>
              <a:gd name="connsiteY7" fmla="*/ 821267 h 1341967"/>
              <a:gd name="connsiteX8" fmla="*/ 1270000 w 1511300"/>
              <a:gd name="connsiteY8" fmla="*/ 1062567 h 1341967"/>
              <a:gd name="connsiteX9" fmla="*/ 1257300 w 1511300"/>
              <a:gd name="connsiteY9" fmla="*/ 1227667 h 1341967"/>
              <a:gd name="connsiteX10" fmla="*/ 1333500 w 1511300"/>
              <a:gd name="connsiteY10" fmla="*/ 1316567 h 1341967"/>
              <a:gd name="connsiteX11" fmla="*/ 1511300 w 1511300"/>
              <a:gd name="connsiteY11" fmla="*/ 1341967 h 134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1300" h="1341967">
                <a:moveTo>
                  <a:pt x="6350" y="414867"/>
                </a:moveTo>
                <a:cubicBezTo>
                  <a:pt x="15610" y="380471"/>
                  <a:pt x="0" y="296334"/>
                  <a:pt x="19050" y="249767"/>
                </a:cubicBezTo>
                <a:cubicBezTo>
                  <a:pt x="38100" y="203200"/>
                  <a:pt x="68792" y="165100"/>
                  <a:pt x="120650" y="135467"/>
                </a:cubicBezTo>
                <a:cubicBezTo>
                  <a:pt x="172508" y="105834"/>
                  <a:pt x="242358" y="93134"/>
                  <a:pt x="330200" y="71967"/>
                </a:cubicBezTo>
                <a:cubicBezTo>
                  <a:pt x="418042" y="50800"/>
                  <a:pt x="537633" y="0"/>
                  <a:pt x="647700" y="8467"/>
                </a:cubicBezTo>
                <a:cubicBezTo>
                  <a:pt x="757767" y="16934"/>
                  <a:pt x="889000" y="52917"/>
                  <a:pt x="990600" y="122767"/>
                </a:cubicBezTo>
                <a:cubicBezTo>
                  <a:pt x="1092200" y="192617"/>
                  <a:pt x="1206500" y="311150"/>
                  <a:pt x="1257300" y="427567"/>
                </a:cubicBezTo>
                <a:cubicBezTo>
                  <a:pt x="1308100" y="543984"/>
                  <a:pt x="1293283" y="715434"/>
                  <a:pt x="1295400" y="821267"/>
                </a:cubicBezTo>
                <a:cubicBezTo>
                  <a:pt x="1297517" y="927100"/>
                  <a:pt x="1276350" y="994834"/>
                  <a:pt x="1270000" y="1062567"/>
                </a:cubicBezTo>
                <a:cubicBezTo>
                  <a:pt x="1263650" y="1130300"/>
                  <a:pt x="1246717" y="1185334"/>
                  <a:pt x="1257300" y="1227667"/>
                </a:cubicBezTo>
                <a:cubicBezTo>
                  <a:pt x="1267883" y="1270000"/>
                  <a:pt x="1291167" y="1297517"/>
                  <a:pt x="1333500" y="1316567"/>
                </a:cubicBezTo>
                <a:cubicBezTo>
                  <a:pt x="1375833" y="1335617"/>
                  <a:pt x="1443566" y="1338792"/>
                  <a:pt x="1511300" y="1341967"/>
                </a:cubicBezTo>
              </a:path>
            </a:pathLst>
          </a:custGeom>
          <a:ln w="444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Freeform 228"/>
          <p:cNvSpPr/>
          <p:nvPr/>
        </p:nvSpPr>
        <p:spPr>
          <a:xfrm>
            <a:off x="7291392" y="5253435"/>
            <a:ext cx="2299495" cy="1712515"/>
          </a:xfrm>
          <a:custGeom>
            <a:avLst/>
            <a:gdLst>
              <a:gd name="connsiteX0" fmla="*/ 306387 w 2860675"/>
              <a:gd name="connsiteY0" fmla="*/ 958850 h 1795463"/>
              <a:gd name="connsiteX1" fmla="*/ 163512 w 2860675"/>
              <a:gd name="connsiteY1" fmla="*/ 968375 h 1795463"/>
              <a:gd name="connsiteX2" fmla="*/ 49212 w 2860675"/>
              <a:gd name="connsiteY2" fmla="*/ 1044575 h 1795463"/>
              <a:gd name="connsiteX3" fmla="*/ 30162 w 2860675"/>
              <a:gd name="connsiteY3" fmla="*/ 1244600 h 1795463"/>
              <a:gd name="connsiteX4" fmla="*/ 230187 w 2860675"/>
              <a:gd name="connsiteY4" fmla="*/ 1425575 h 1795463"/>
              <a:gd name="connsiteX5" fmla="*/ 811212 w 2860675"/>
              <a:gd name="connsiteY5" fmla="*/ 1606550 h 1795463"/>
              <a:gd name="connsiteX6" fmla="*/ 1439862 w 2860675"/>
              <a:gd name="connsiteY6" fmla="*/ 1768475 h 1795463"/>
              <a:gd name="connsiteX7" fmla="*/ 1925637 w 2860675"/>
              <a:gd name="connsiteY7" fmla="*/ 1768475 h 1795463"/>
              <a:gd name="connsiteX8" fmla="*/ 2420937 w 2860675"/>
              <a:gd name="connsiteY8" fmla="*/ 1701800 h 1795463"/>
              <a:gd name="connsiteX9" fmla="*/ 2716212 w 2860675"/>
              <a:gd name="connsiteY9" fmla="*/ 1568450 h 1795463"/>
              <a:gd name="connsiteX10" fmla="*/ 2849562 w 2860675"/>
              <a:gd name="connsiteY10" fmla="*/ 1235075 h 1795463"/>
              <a:gd name="connsiteX11" fmla="*/ 2782887 w 2860675"/>
              <a:gd name="connsiteY11" fmla="*/ 920750 h 1795463"/>
              <a:gd name="connsiteX12" fmla="*/ 2592387 w 2860675"/>
              <a:gd name="connsiteY12" fmla="*/ 663575 h 1795463"/>
              <a:gd name="connsiteX13" fmla="*/ 2525712 w 2860675"/>
              <a:gd name="connsiteY13" fmla="*/ 396875 h 1795463"/>
              <a:gd name="connsiteX14" fmla="*/ 2487612 w 2860675"/>
              <a:gd name="connsiteY14" fmla="*/ 158750 h 1795463"/>
              <a:gd name="connsiteX15" fmla="*/ 2535237 w 2860675"/>
              <a:gd name="connsiteY15" fmla="*/ 53975 h 1795463"/>
              <a:gd name="connsiteX16" fmla="*/ 2687637 w 2860675"/>
              <a:gd name="connsiteY16" fmla="*/ 6350 h 1795463"/>
              <a:gd name="connsiteX17" fmla="*/ 2725737 w 2860675"/>
              <a:gd name="connsiteY17" fmla="*/ 15875 h 1795463"/>
              <a:gd name="connsiteX0" fmla="*/ 306387 w 2860675"/>
              <a:gd name="connsiteY0" fmla="*/ 963612 h 1800225"/>
              <a:gd name="connsiteX1" fmla="*/ 163512 w 2860675"/>
              <a:gd name="connsiteY1" fmla="*/ 973137 h 1800225"/>
              <a:gd name="connsiteX2" fmla="*/ 49212 w 2860675"/>
              <a:gd name="connsiteY2" fmla="*/ 1049337 h 1800225"/>
              <a:gd name="connsiteX3" fmla="*/ 30162 w 2860675"/>
              <a:gd name="connsiteY3" fmla="*/ 1249362 h 1800225"/>
              <a:gd name="connsiteX4" fmla="*/ 230187 w 2860675"/>
              <a:gd name="connsiteY4" fmla="*/ 1430337 h 1800225"/>
              <a:gd name="connsiteX5" fmla="*/ 811212 w 2860675"/>
              <a:gd name="connsiteY5" fmla="*/ 1611312 h 1800225"/>
              <a:gd name="connsiteX6" fmla="*/ 1439862 w 2860675"/>
              <a:gd name="connsiteY6" fmla="*/ 1773237 h 1800225"/>
              <a:gd name="connsiteX7" fmla="*/ 1925637 w 2860675"/>
              <a:gd name="connsiteY7" fmla="*/ 1773237 h 1800225"/>
              <a:gd name="connsiteX8" fmla="*/ 2420937 w 2860675"/>
              <a:gd name="connsiteY8" fmla="*/ 1706562 h 1800225"/>
              <a:gd name="connsiteX9" fmla="*/ 2716212 w 2860675"/>
              <a:gd name="connsiteY9" fmla="*/ 1573212 h 1800225"/>
              <a:gd name="connsiteX10" fmla="*/ 2849562 w 2860675"/>
              <a:gd name="connsiteY10" fmla="*/ 1239837 h 1800225"/>
              <a:gd name="connsiteX11" fmla="*/ 2782887 w 2860675"/>
              <a:gd name="connsiteY11" fmla="*/ 925512 h 1800225"/>
              <a:gd name="connsiteX12" fmla="*/ 2592387 w 2860675"/>
              <a:gd name="connsiteY12" fmla="*/ 668337 h 1800225"/>
              <a:gd name="connsiteX13" fmla="*/ 2525712 w 2860675"/>
              <a:gd name="connsiteY13" fmla="*/ 401637 h 1800225"/>
              <a:gd name="connsiteX14" fmla="*/ 2487612 w 2860675"/>
              <a:gd name="connsiteY14" fmla="*/ 163512 h 1800225"/>
              <a:gd name="connsiteX15" fmla="*/ 2535237 w 2860675"/>
              <a:gd name="connsiteY15" fmla="*/ 58737 h 1800225"/>
              <a:gd name="connsiteX16" fmla="*/ 2687637 w 2860675"/>
              <a:gd name="connsiteY16" fmla="*/ 11112 h 1800225"/>
              <a:gd name="connsiteX17" fmla="*/ 2763837 w 2860675"/>
              <a:gd name="connsiteY17" fmla="*/ 125412 h 1800225"/>
              <a:gd name="connsiteX0" fmla="*/ 306387 w 2860675"/>
              <a:gd name="connsiteY0" fmla="*/ 911225 h 1747838"/>
              <a:gd name="connsiteX1" fmla="*/ 163512 w 2860675"/>
              <a:gd name="connsiteY1" fmla="*/ 920750 h 1747838"/>
              <a:gd name="connsiteX2" fmla="*/ 49212 w 2860675"/>
              <a:gd name="connsiteY2" fmla="*/ 996950 h 1747838"/>
              <a:gd name="connsiteX3" fmla="*/ 30162 w 2860675"/>
              <a:gd name="connsiteY3" fmla="*/ 1196975 h 1747838"/>
              <a:gd name="connsiteX4" fmla="*/ 230187 w 2860675"/>
              <a:gd name="connsiteY4" fmla="*/ 1377950 h 1747838"/>
              <a:gd name="connsiteX5" fmla="*/ 811212 w 2860675"/>
              <a:gd name="connsiteY5" fmla="*/ 1558925 h 1747838"/>
              <a:gd name="connsiteX6" fmla="*/ 1439862 w 2860675"/>
              <a:gd name="connsiteY6" fmla="*/ 1720850 h 1747838"/>
              <a:gd name="connsiteX7" fmla="*/ 1925637 w 2860675"/>
              <a:gd name="connsiteY7" fmla="*/ 1720850 h 1747838"/>
              <a:gd name="connsiteX8" fmla="*/ 2420937 w 2860675"/>
              <a:gd name="connsiteY8" fmla="*/ 1654175 h 1747838"/>
              <a:gd name="connsiteX9" fmla="*/ 2716212 w 2860675"/>
              <a:gd name="connsiteY9" fmla="*/ 1520825 h 1747838"/>
              <a:gd name="connsiteX10" fmla="*/ 2849562 w 2860675"/>
              <a:gd name="connsiteY10" fmla="*/ 1187450 h 1747838"/>
              <a:gd name="connsiteX11" fmla="*/ 2782887 w 2860675"/>
              <a:gd name="connsiteY11" fmla="*/ 873125 h 1747838"/>
              <a:gd name="connsiteX12" fmla="*/ 2592387 w 2860675"/>
              <a:gd name="connsiteY12" fmla="*/ 615950 h 1747838"/>
              <a:gd name="connsiteX13" fmla="*/ 2525712 w 2860675"/>
              <a:gd name="connsiteY13" fmla="*/ 349250 h 1747838"/>
              <a:gd name="connsiteX14" fmla="*/ 2487612 w 2860675"/>
              <a:gd name="connsiteY14" fmla="*/ 111125 h 1747838"/>
              <a:gd name="connsiteX15" fmla="*/ 2535237 w 2860675"/>
              <a:gd name="connsiteY15" fmla="*/ 6350 h 1747838"/>
              <a:gd name="connsiteX16" fmla="*/ 2763837 w 2860675"/>
              <a:gd name="connsiteY16" fmla="*/ 73025 h 1747838"/>
              <a:gd name="connsiteX0" fmla="*/ 306387 w 2860675"/>
              <a:gd name="connsiteY0" fmla="*/ 857250 h 1693863"/>
              <a:gd name="connsiteX1" fmla="*/ 163512 w 2860675"/>
              <a:gd name="connsiteY1" fmla="*/ 866775 h 1693863"/>
              <a:gd name="connsiteX2" fmla="*/ 49212 w 2860675"/>
              <a:gd name="connsiteY2" fmla="*/ 942975 h 1693863"/>
              <a:gd name="connsiteX3" fmla="*/ 30162 w 2860675"/>
              <a:gd name="connsiteY3" fmla="*/ 1143000 h 1693863"/>
              <a:gd name="connsiteX4" fmla="*/ 230187 w 2860675"/>
              <a:gd name="connsiteY4" fmla="*/ 1323975 h 1693863"/>
              <a:gd name="connsiteX5" fmla="*/ 811212 w 2860675"/>
              <a:gd name="connsiteY5" fmla="*/ 1504950 h 1693863"/>
              <a:gd name="connsiteX6" fmla="*/ 1439862 w 2860675"/>
              <a:gd name="connsiteY6" fmla="*/ 1666875 h 1693863"/>
              <a:gd name="connsiteX7" fmla="*/ 1925637 w 2860675"/>
              <a:gd name="connsiteY7" fmla="*/ 1666875 h 1693863"/>
              <a:gd name="connsiteX8" fmla="*/ 2420937 w 2860675"/>
              <a:gd name="connsiteY8" fmla="*/ 1600200 h 1693863"/>
              <a:gd name="connsiteX9" fmla="*/ 2716212 w 2860675"/>
              <a:gd name="connsiteY9" fmla="*/ 1466850 h 1693863"/>
              <a:gd name="connsiteX10" fmla="*/ 2849562 w 2860675"/>
              <a:gd name="connsiteY10" fmla="*/ 1133475 h 1693863"/>
              <a:gd name="connsiteX11" fmla="*/ 2782887 w 2860675"/>
              <a:gd name="connsiteY11" fmla="*/ 819150 h 1693863"/>
              <a:gd name="connsiteX12" fmla="*/ 2592387 w 2860675"/>
              <a:gd name="connsiteY12" fmla="*/ 561975 h 1693863"/>
              <a:gd name="connsiteX13" fmla="*/ 2525712 w 2860675"/>
              <a:gd name="connsiteY13" fmla="*/ 295275 h 1693863"/>
              <a:gd name="connsiteX14" fmla="*/ 2487612 w 2860675"/>
              <a:gd name="connsiteY14" fmla="*/ 57150 h 1693863"/>
              <a:gd name="connsiteX15" fmla="*/ 2592387 w 2860675"/>
              <a:gd name="connsiteY15" fmla="*/ 28575 h 1693863"/>
              <a:gd name="connsiteX16" fmla="*/ 2763837 w 2860675"/>
              <a:gd name="connsiteY16" fmla="*/ 19050 h 1693863"/>
              <a:gd name="connsiteX0" fmla="*/ 306387 w 2860675"/>
              <a:gd name="connsiteY0" fmla="*/ 852090 h 1688703"/>
              <a:gd name="connsiteX1" fmla="*/ 163512 w 2860675"/>
              <a:gd name="connsiteY1" fmla="*/ 861615 h 1688703"/>
              <a:gd name="connsiteX2" fmla="*/ 49212 w 2860675"/>
              <a:gd name="connsiteY2" fmla="*/ 937815 h 1688703"/>
              <a:gd name="connsiteX3" fmla="*/ 30162 w 2860675"/>
              <a:gd name="connsiteY3" fmla="*/ 1137840 h 1688703"/>
              <a:gd name="connsiteX4" fmla="*/ 230187 w 2860675"/>
              <a:gd name="connsiteY4" fmla="*/ 1318815 h 1688703"/>
              <a:gd name="connsiteX5" fmla="*/ 811212 w 2860675"/>
              <a:gd name="connsiteY5" fmla="*/ 1499790 h 1688703"/>
              <a:gd name="connsiteX6" fmla="*/ 1439862 w 2860675"/>
              <a:gd name="connsiteY6" fmla="*/ 1661715 h 1688703"/>
              <a:gd name="connsiteX7" fmla="*/ 1925637 w 2860675"/>
              <a:gd name="connsiteY7" fmla="*/ 1661715 h 1688703"/>
              <a:gd name="connsiteX8" fmla="*/ 2420937 w 2860675"/>
              <a:gd name="connsiteY8" fmla="*/ 1595040 h 1688703"/>
              <a:gd name="connsiteX9" fmla="*/ 2716212 w 2860675"/>
              <a:gd name="connsiteY9" fmla="*/ 1461690 h 1688703"/>
              <a:gd name="connsiteX10" fmla="*/ 2849562 w 2860675"/>
              <a:gd name="connsiteY10" fmla="*/ 1128315 h 1688703"/>
              <a:gd name="connsiteX11" fmla="*/ 2782887 w 2860675"/>
              <a:gd name="connsiteY11" fmla="*/ 813990 h 1688703"/>
              <a:gd name="connsiteX12" fmla="*/ 2592387 w 2860675"/>
              <a:gd name="connsiteY12" fmla="*/ 556815 h 1688703"/>
              <a:gd name="connsiteX13" fmla="*/ 2525712 w 2860675"/>
              <a:gd name="connsiteY13" fmla="*/ 290115 h 1688703"/>
              <a:gd name="connsiteX14" fmla="*/ 2525712 w 2860675"/>
              <a:gd name="connsiteY14" fmla="*/ 128190 h 1688703"/>
              <a:gd name="connsiteX15" fmla="*/ 2592387 w 2860675"/>
              <a:gd name="connsiteY15" fmla="*/ 23415 h 1688703"/>
              <a:gd name="connsiteX16" fmla="*/ 2763837 w 2860675"/>
              <a:gd name="connsiteY16" fmla="*/ 13890 h 1688703"/>
              <a:gd name="connsiteX0" fmla="*/ 306387 w 2860675"/>
              <a:gd name="connsiteY0" fmla="*/ 852090 h 1679178"/>
              <a:gd name="connsiteX1" fmla="*/ 163512 w 2860675"/>
              <a:gd name="connsiteY1" fmla="*/ 861615 h 1679178"/>
              <a:gd name="connsiteX2" fmla="*/ 49212 w 2860675"/>
              <a:gd name="connsiteY2" fmla="*/ 937815 h 1679178"/>
              <a:gd name="connsiteX3" fmla="*/ 30162 w 2860675"/>
              <a:gd name="connsiteY3" fmla="*/ 1137840 h 1679178"/>
              <a:gd name="connsiteX4" fmla="*/ 230187 w 2860675"/>
              <a:gd name="connsiteY4" fmla="*/ 1318815 h 1679178"/>
              <a:gd name="connsiteX5" fmla="*/ 782637 w 2860675"/>
              <a:gd name="connsiteY5" fmla="*/ 1556940 h 1679178"/>
              <a:gd name="connsiteX6" fmla="*/ 1439862 w 2860675"/>
              <a:gd name="connsiteY6" fmla="*/ 1661715 h 1679178"/>
              <a:gd name="connsiteX7" fmla="*/ 1925637 w 2860675"/>
              <a:gd name="connsiteY7" fmla="*/ 1661715 h 1679178"/>
              <a:gd name="connsiteX8" fmla="*/ 2420937 w 2860675"/>
              <a:gd name="connsiteY8" fmla="*/ 1595040 h 1679178"/>
              <a:gd name="connsiteX9" fmla="*/ 2716212 w 2860675"/>
              <a:gd name="connsiteY9" fmla="*/ 1461690 h 1679178"/>
              <a:gd name="connsiteX10" fmla="*/ 2849562 w 2860675"/>
              <a:gd name="connsiteY10" fmla="*/ 1128315 h 1679178"/>
              <a:gd name="connsiteX11" fmla="*/ 2782887 w 2860675"/>
              <a:gd name="connsiteY11" fmla="*/ 813990 h 1679178"/>
              <a:gd name="connsiteX12" fmla="*/ 2592387 w 2860675"/>
              <a:gd name="connsiteY12" fmla="*/ 556815 h 1679178"/>
              <a:gd name="connsiteX13" fmla="*/ 2525712 w 2860675"/>
              <a:gd name="connsiteY13" fmla="*/ 290115 h 1679178"/>
              <a:gd name="connsiteX14" fmla="*/ 2525712 w 2860675"/>
              <a:gd name="connsiteY14" fmla="*/ 128190 h 1679178"/>
              <a:gd name="connsiteX15" fmla="*/ 2592387 w 2860675"/>
              <a:gd name="connsiteY15" fmla="*/ 23415 h 1679178"/>
              <a:gd name="connsiteX16" fmla="*/ 2763837 w 2860675"/>
              <a:gd name="connsiteY16" fmla="*/ 13890 h 1679178"/>
              <a:gd name="connsiteX0" fmla="*/ 306387 w 2860675"/>
              <a:gd name="connsiteY0" fmla="*/ 852090 h 1701402"/>
              <a:gd name="connsiteX1" fmla="*/ 163512 w 2860675"/>
              <a:gd name="connsiteY1" fmla="*/ 861615 h 1701402"/>
              <a:gd name="connsiteX2" fmla="*/ 49212 w 2860675"/>
              <a:gd name="connsiteY2" fmla="*/ 937815 h 1701402"/>
              <a:gd name="connsiteX3" fmla="*/ 30162 w 2860675"/>
              <a:gd name="connsiteY3" fmla="*/ 1137840 h 1701402"/>
              <a:gd name="connsiteX4" fmla="*/ 230187 w 2860675"/>
              <a:gd name="connsiteY4" fmla="*/ 1318815 h 1701402"/>
              <a:gd name="connsiteX5" fmla="*/ 782637 w 2860675"/>
              <a:gd name="connsiteY5" fmla="*/ 1556940 h 1701402"/>
              <a:gd name="connsiteX6" fmla="*/ 1439862 w 2860675"/>
              <a:gd name="connsiteY6" fmla="*/ 1661715 h 1701402"/>
              <a:gd name="connsiteX7" fmla="*/ 1935162 w 2860675"/>
              <a:gd name="connsiteY7" fmla="*/ 1690290 h 1701402"/>
              <a:gd name="connsiteX8" fmla="*/ 2420937 w 2860675"/>
              <a:gd name="connsiteY8" fmla="*/ 1595040 h 1701402"/>
              <a:gd name="connsiteX9" fmla="*/ 2716212 w 2860675"/>
              <a:gd name="connsiteY9" fmla="*/ 1461690 h 1701402"/>
              <a:gd name="connsiteX10" fmla="*/ 2849562 w 2860675"/>
              <a:gd name="connsiteY10" fmla="*/ 1128315 h 1701402"/>
              <a:gd name="connsiteX11" fmla="*/ 2782887 w 2860675"/>
              <a:gd name="connsiteY11" fmla="*/ 813990 h 1701402"/>
              <a:gd name="connsiteX12" fmla="*/ 2592387 w 2860675"/>
              <a:gd name="connsiteY12" fmla="*/ 556815 h 1701402"/>
              <a:gd name="connsiteX13" fmla="*/ 2525712 w 2860675"/>
              <a:gd name="connsiteY13" fmla="*/ 290115 h 1701402"/>
              <a:gd name="connsiteX14" fmla="*/ 2525712 w 2860675"/>
              <a:gd name="connsiteY14" fmla="*/ 128190 h 1701402"/>
              <a:gd name="connsiteX15" fmla="*/ 2592387 w 2860675"/>
              <a:gd name="connsiteY15" fmla="*/ 23415 h 1701402"/>
              <a:gd name="connsiteX16" fmla="*/ 2763837 w 2860675"/>
              <a:gd name="connsiteY16" fmla="*/ 13890 h 1701402"/>
              <a:gd name="connsiteX0" fmla="*/ 306387 w 2860675"/>
              <a:gd name="connsiteY0" fmla="*/ 852090 h 1695053"/>
              <a:gd name="connsiteX1" fmla="*/ 163512 w 2860675"/>
              <a:gd name="connsiteY1" fmla="*/ 861615 h 1695053"/>
              <a:gd name="connsiteX2" fmla="*/ 49212 w 2860675"/>
              <a:gd name="connsiteY2" fmla="*/ 937815 h 1695053"/>
              <a:gd name="connsiteX3" fmla="*/ 30162 w 2860675"/>
              <a:gd name="connsiteY3" fmla="*/ 1137840 h 1695053"/>
              <a:gd name="connsiteX4" fmla="*/ 230187 w 2860675"/>
              <a:gd name="connsiteY4" fmla="*/ 1318815 h 1695053"/>
              <a:gd name="connsiteX5" fmla="*/ 782637 w 2860675"/>
              <a:gd name="connsiteY5" fmla="*/ 1556940 h 1695053"/>
              <a:gd name="connsiteX6" fmla="*/ 1439862 w 2860675"/>
              <a:gd name="connsiteY6" fmla="*/ 1661715 h 1695053"/>
              <a:gd name="connsiteX7" fmla="*/ 1935162 w 2860675"/>
              <a:gd name="connsiteY7" fmla="*/ 1690290 h 1695053"/>
              <a:gd name="connsiteX8" fmla="*/ 2449512 w 2860675"/>
              <a:gd name="connsiteY8" fmla="*/ 1633140 h 1695053"/>
              <a:gd name="connsiteX9" fmla="*/ 2716212 w 2860675"/>
              <a:gd name="connsiteY9" fmla="*/ 1461690 h 1695053"/>
              <a:gd name="connsiteX10" fmla="*/ 2849562 w 2860675"/>
              <a:gd name="connsiteY10" fmla="*/ 1128315 h 1695053"/>
              <a:gd name="connsiteX11" fmla="*/ 2782887 w 2860675"/>
              <a:gd name="connsiteY11" fmla="*/ 813990 h 1695053"/>
              <a:gd name="connsiteX12" fmla="*/ 2592387 w 2860675"/>
              <a:gd name="connsiteY12" fmla="*/ 556815 h 1695053"/>
              <a:gd name="connsiteX13" fmla="*/ 2525712 w 2860675"/>
              <a:gd name="connsiteY13" fmla="*/ 290115 h 1695053"/>
              <a:gd name="connsiteX14" fmla="*/ 2525712 w 2860675"/>
              <a:gd name="connsiteY14" fmla="*/ 128190 h 1695053"/>
              <a:gd name="connsiteX15" fmla="*/ 2592387 w 2860675"/>
              <a:gd name="connsiteY15" fmla="*/ 23415 h 1695053"/>
              <a:gd name="connsiteX16" fmla="*/ 2763837 w 2860675"/>
              <a:gd name="connsiteY16" fmla="*/ 13890 h 1695053"/>
              <a:gd name="connsiteX0" fmla="*/ 306387 w 2860675"/>
              <a:gd name="connsiteY0" fmla="*/ 852090 h 1712515"/>
              <a:gd name="connsiteX1" fmla="*/ 163512 w 2860675"/>
              <a:gd name="connsiteY1" fmla="*/ 861615 h 1712515"/>
              <a:gd name="connsiteX2" fmla="*/ 49212 w 2860675"/>
              <a:gd name="connsiteY2" fmla="*/ 937815 h 1712515"/>
              <a:gd name="connsiteX3" fmla="*/ 30162 w 2860675"/>
              <a:gd name="connsiteY3" fmla="*/ 1137840 h 1712515"/>
              <a:gd name="connsiteX4" fmla="*/ 230187 w 2860675"/>
              <a:gd name="connsiteY4" fmla="*/ 1318815 h 1712515"/>
              <a:gd name="connsiteX5" fmla="*/ 782637 w 2860675"/>
              <a:gd name="connsiteY5" fmla="*/ 1556940 h 1712515"/>
              <a:gd name="connsiteX6" fmla="*/ 1420812 w 2860675"/>
              <a:gd name="connsiteY6" fmla="*/ 1690290 h 1712515"/>
              <a:gd name="connsiteX7" fmla="*/ 1935162 w 2860675"/>
              <a:gd name="connsiteY7" fmla="*/ 1690290 h 1712515"/>
              <a:gd name="connsiteX8" fmla="*/ 2449512 w 2860675"/>
              <a:gd name="connsiteY8" fmla="*/ 1633140 h 1712515"/>
              <a:gd name="connsiteX9" fmla="*/ 2716212 w 2860675"/>
              <a:gd name="connsiteY9" fmla="*/ 1461690 h 1712515"/>
              <a:gd name="connsiteX10" fmla="*/ 2849562 w 2860675"/>
              <a:gd name="connsiteY10" fmla="*/ 1128315 h 1712515"/>
              <a:gd name="connsiteX11" fmla="*/ 2782887 w 2860675"/>
              <a:gd name="connsiteY11" fmla="*/ 813990 h 1712515"/>
              <a:gd name="connsiteX12" fmla="*/ 2592387 w 2860675"/>
              <a:gd name="connsiteY12" fmla="*/ 556815 h 1712515"/>
              <a:gd name="connsiteX13" fmla="*/ 2525712 w 2860675"/>
              <a:gd name="connsiteY13" fmla="*/ 290115 h 1712515"/>
              <a:gd name="connsiteX14" fmla="*/ 2525712 w 2860675"/>
              <a:gd name="connsiteY14" fmla="*/ 128190 h 1712515"/>
              <a:gd name="connsiteX15" fmla="*/ 2592387 w 2860675"/>
              <a:gd name="connsiteY15" fmla="*/ 23415 h 1712515"/>
              <a:gd name="connsiteX16" fmla="*/ 2763837 w 2860675"/>
              <a:gd name="connsiteY16" fmla="*/ 13890 h 1712515"/>
              <a:gd name="connsiteX0" fmla="*/ 318200 w 2860675"/>
              <a:gd name="connsiteY0" fmla="*/ 899715 h 1712515"/>
              <a:gd name="connsiteX1" fmla="*/ 163512 w 2860675"/>
              <a:gd name="connsiteY1" fmla="*/ 861615 h 1712515"/>
              <a:gd name="connsiteX2" fmla="*/ 49212 w 2860675"/>
              <a:gd name="connsiteY2" fmla="*/ 937815 h 1712515"/>
              <a:gd name="connsiteX3" fmla="*/ 30162 w 2860675"/>
              <a:gd name="connsiteY3" fmla="*/ 1137840 h 1712515"/>
              <a:gd name="connsiteX4" fmla="*/ 230187 w 2860675"/>
              <a:gd name="connsiteY4" fmla="*/ 1318815 h 1712515"/>
              <a:gd name="connsiteX5" fmla="*/ 782637 w 2860675"/>
              <a:gd name="connsiteY5" fmla="*/ 1556940 h 1712515"/>
              <a:gd name="connsiteX6" fmla="*/ 1420812 w 2860675"/>
              <a:gd name="connsiteY6" fmla="*/ 1690290 h 1712515"/>
              <a:gd name="connsiteX7" fmla="*/ 1935162 w 2860675"/>
              <a:gd name="connsiteY7" fmla="*/ 1690290 h 1712515"/>
              <a:gd name="connsiteX8" fmla="*/ 2449512 w 2860675"/>
              <a:gd name="connsiteY8" fmla="*/ 1633140 h 1712515"/>
              <a:gd name="connsiteX9" fmla="*/ 2716212 w 2860675"/>
              <a:gd name="connsiteY9" fmla="*/ 1461690 h 1712515"/>
              <a:gd name="connsiteX10" fmla="*/ 2849562 w 2860675"/>
              <a:gd name="connsiteY10" fmla="*/ 1128315 h 1712515"/>
              <a:gd name="connsiteX11" fmla="*/ 2782887 w 2860675"/>
              <a:gd name="connsiteY11" fmla="*/ 813990 h 1712515"/>
              <a:gd name="connsiteX12" fmla="*/ 2592387 w 2860675"/>
              <a:gd name="connsiteY12" fmla="*/ 556815 h 1712515"/>
              <a:gd name="connsiteX13" fmla="*/ 2525712 w 2860675"/>
              <a:gd name="connsiteY13" fmla="*/ 290115 h 1712515"/>
              <a:gd name="connsiteX14" fmla="*/ 2525712 w 2860675"/>
              <a:gd name="connsiteY14" fmla="*/ 128190 h 1712515"/>
              <a:gd name="connsiteX15" fmla="*/ 2592387 w 2860675"/>
              <a:gd name="connsiteY15" fmla="*/ 23415 h 1712515"/>
              <a:gd name="connsiteX16" fmla="*/ 2763837 w 2860675"/>
              <a:gd name="connsiteY16" fmla="*/ 13890 h 1712515"/>
              <a:gd name="connsiteX0" fmla="*/ 318200 w 2860675"/>
              <a:gd name="connsiteY0" fmla="*/ 899715 h 1712515"/>
              <a:gd name="connsiteX1" fmla="*/ 49212 w 2860675"/>
              <a:gd name="connsiteY1" fmla="*/ 937815 h 1712515"/>
              <a:gd name="connsiteX2" fmla="*/ 30162 w 2860675"/>
              <a:gd name="connsiteY2" fmla="*/ 1137840 h 1712515"/>
              <a:gd name="connsiteX3" fmla="*/ 230187 w 2860675"/>
              <a:gd name="connsiteY3" fmla="*/ 1318815 h 1712515"/>
              <a:gd name="connsiteX4" fmla="*/ 782637 w 2860675"/>
              <a:gd name="connsiteY4" fmla="*/ 1556940 h 1712515"/>
              <a:gd name="connsiteX5" fmla="*/ 1420812 w 2860675"/>
              <a:gd name="connsiteY5" fmla="*/ 1690290 h 1712515"/>
              <a:gd name="connsiteX6" fmla="*/ 1935162 w 2860675"/>
              <a:gd name="connsiteY6" fmla="*/ 1690290 h 1712515"/>
              <a:gd name="connsiteX7" fmla="*/ 2449512 w 2860675"/>
              <a:gd name="connsiteY7" fmla="*/ 1633140 h 1712515"/>
              <a:gd name="connsiteX8" fmla="*/ 2716212 w 2860675"/>
              <a:gd name="connsiteY8" fmla="*/ 1461690 h 1712515"/>
              <a:gd name="connsiteX9" fmla="*/ 2849562 w 2860675"/>
              <a:gd name="connsiteY9" fmla="*/ 1128315 h 1712515"/>
              <a:gd name="connsiteX10" fmla="*/ 2782887 w 2860675"/>
              <a:gd name="connsiteY10" fmla="*/ 813990 h 1712515"/>
              <a:gd name="connsiteX11" fmla="*/ 2592387 w 2860675"/>
              <a:gd name="connsiteY11" fmla="*/ 556815 h 1712515"/>
              <a:gd name="connsiteX12" fmla="*/ 2525712 w 2860675"/>
              <a:gd name="connsiteY12" fmla="*/ 290115 h 1712515"/>
              <a:gd name="connsiteX13" fmla="*/ 2525712 w 2860675"/>
              <a:gd name="connsiteY13" fmla="*/ 128190 h 1712515"/>
              <a:gd name="connsiteX14" fmla="*/ 2592387 w 2860675"/>
              <a:gd name="connsiteY14" fmla="*/ 23415 h 1712515"/>
              <a:gd name="connsiteX15" fmla="*/ 2763837 w 2860675"/>
              <a:gd name="connsiteY15" fmla="*/ 13890 h 1712515"/>
              <a:gd name="connsiteX0" fmla="*/ 309341 w 2851816"/>
              <a:gd name="connsiteY0" fmla="*/ 899715 h 1712515"/>
              <a:gd name="connsiteX1" fmla="*/ 93510 w 2851816"/>
              <a:gd name="connsiteY1" fmla="*/ 937815 h 1712515"/>
              <a:gd name="connsiteX2" fmla="*/ 21303 w 2851816"/>
              <a:gd name="connsiteY2" fmla="*/ 1137840 h 1712515"/>
              <a:gd name="connsiteX3" fmla="*/ 221328 w 2851816"/>
              <a:gd name="connsiteY3" fmla="*/ 1318815 h 1712515"/>
              <a:gd name="connsiteX4" fmla="*/ 773778 w 2851816"/>
              <a:gd name="connsiteY4" fmla="*/ 1556940 h 1712515"/>
              <a:gd name="connsiteX5" fmla="*/ 1411953 w 2851816"/>
              <a:gd name="connsiteY5" fmla="*/ 1690290 h 1712515"/>
              <a:gd name="connsiteX6" fmla="*/ 1926303 w 2851816"/>
              <a:gd name="connsiteY6" fmla="*/ 1690290 h 1712515"/>
              <a:gd name="connsiteX7" fmla="*/ 2440653 w 2851816"/>
              <a:gd name="connsiteY7" fmla="*/ 1633140 h 1712515"/>
              <a:gd name="connsiteX8" fmla="*/ 2707353 w 2851816"/>
              <a:gd name="connsiteY8" fmla="*/ 1461690 h 1712515"/>
              <a:gd name="connsiteX9" fmla="*/ 2840703 w 2851816"/>
              <a:gd name="connsiteY9" fmla="*/ 1128315 h 1712515"/>
              <a:gd name="connsiteX10" fmla="*/ 2774028 w 2851816"/>
              <a:gd name="connsiteY10" fmla="*/ 813990 h 1712515"/>
              <a:gd name="connsiteX11" fmla="*/ 2583528 w 2851816"/>
              <a:gd name="connsiteY11" fmla="*/ 556815 h 1712515"/>
              <a:gd name="connsiteX12" fmla="*/ 2516853 w 2851816"/>
              <a:gd name="connsiteY12" fmla="*/ 290115 h 1712515"/>
              <a:gd name="connsiteX13" fmla="*/ 2516853 w 2851816"/>
              <a:gd name="connsiteY13" fmla="*/ 128190 h 1712515"/>
              <a:gd name="connsiteX14" fmla="*/ 2583528 w 2851816"/>
              <a:gd name="connsiteY14" fmla="*/ 23415 h 1712515"/>
              <a:gd name="connsiteX15" fmla="*/ 2754978 w 2851816"/>
              <a:gd name="connsiteY15" fmla="*/ 13890 h 171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1816" h="1712515">
                <a:moveTo>
                  <a:pt x="309341" y="899715"/>
                </a:moveTo>
                <a:cubicBezTo>
                  <a:pt x="253302" y="907652"/>
                  <a:pt x="141516" y="898128"/>
                  <a:pt x="93510" y="937815"/>
                </a:cubicBezTo>
                <a:cubicBezTo>
                  <a:pt x="45504" y="977502"/>
                  <a:pt x="0" y="1074340"/>
                  <a:pt x="21303" y="1137840"/>
                </a:cubicBezTo>
                <a:cubicBezTo>
                  <a:pt x="42606" y="1201340"/>
                  <a:pt x="95916" y="1248965"/>
                  <a:pt x="221328" y="1318815"/>
                </a:cubicBezTo>
                <a:cubicBezTo>
                  <a:pt x="346741" y="1388665"/>
                  <a:pt x="575341" y="1495028"/>
                  <a:pt x="773778" y="1556940"/>
                </a:cubicBezTo>
                <a:cubicBezTo>
                  <a:pt x="972216" y="1618853"/>
                  <a:pt x="1219866" y="1668065"/>
                  <a:pt x="1411953" y="1690290"/>
                </a:cubicBezTo>
                <a:cubicBezTo>
                  <a:pt x="1604040" y="1712515"/>
                  <a:pt x="1754853" y="1699815"/>
                  <a:pt x="1926303" y="1690290"/>
                </a:cubicBezTo>
                <a:cubicBezTo>
                  <a:pt x="2097753" y="1680765"/>
                  <a:pt x="2310478" y="1671240"/>
                  <a:pt x="2440653" y="1633140"/>
                </a:cubicBezTo>
                <a:cubicBezTo>
                  <a:pt x="2570828" y="1595040"/>
                  <a:pt x="2640678" y="1545828"/>
                  <a:pt x="2707353" y="1461690"/>
                </a:cubicBezTo>
                <a:cubicBezTo>
                  <a:pt x="2774028" y="1377553"/>
                  <a:pt x="2829591" y="1236265"/>
                  <a:pt x="2840703" y="1128315"/>
                </a:cubicBezTo>
                <a:cubicBezTo>
                  <a:pt x="2851816" y="1020365"/>
                  <a:pt x="2816891" y="909240"/>
                  <a:pt x="2774028" y="813990"/>
                </a:cubicBezTo>
                <a:cubicBezTo>
                  <a:pt x="2731165" y="718740"/>
                  <a:pt x="2626390" y="644127"/>
                  <a:pt x="2583528" y="556815"/>
                </a:cubicBezTo>
                <a:cubicBezTo>
                  <a:pt x="2540666" y="469503"/>
                  <a:pt x="2527966" y="361553"/>
                  <a:pt x="2516853" y="290115"/>
                </a:cubicBezTo>
                <a:cubicBezTo>
                  <a:pt x="2505740" y="218677"/>
                  <a:pt x="2515266" y="185340"/>
                  <a:pt x="2516853" y="128190"/>
                </a:cubicBezTo>
                <a:cubicBezTo>
                  <a:pt x="2518441" y="71040"/>
                  <a:pt x="2543840" y="42465"/>
                  <a:pt x="2583528" y="23415"/>
                </a:cubicBezTo>
                <a:cubicBezTo>
                  <a:pt x="2623216" y="4365"/>
                  <a:pt x="2707353" y="0"/>
                  <a:pt x="2754978" y="13890"/>
                </a:cubicBezTo>
              </a:path>
            </a:pathLst>
          </a:custGeom>
          <a:ln w="444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Freeform 229"/>
          <p:cNvSpPr/>
          <p:nvPr/>
        </p:nvSpPr>
        <p:spPr>
          <a:xfrm>
            <a:off x="7341399" y="5114925"/>
            <a:ext cx="2127248" cy="1758950"/>
          </a:xfrm>
          <a:custGeom>
            <a:avLst/>
            <a:gdLst>
              <a:gd name="connsiteX0" fmla="*/ 328612 w 2741612"/>
              <a:gd name="connsiteY0" fmla="*/ 590550 h 1758950"/>
              <a:gd name="connsiteX1" fmla="*/ 166687 w 2741612"/>
              <a:gd name="connsiteY1" fmla="*/ 590550 h 1758950"/>
              <a:gd name="connsiteX2" fmla="*/ 52387 w 2741612"/>
              <a:gd name="connsiteY2" fmla="*/ 666750 h 1758950"/>
              <a:gd name="connsiteX3" fmla="*/ 4762 w 2741612"/>
              <a:gd name="connsiteY3" fmla="*/ 904875 h 1758950"/>
              <a:gd name="connsiteX4" fmla="*/ 80962 w 2741612"/>
              <a:gd name="connsiteY4" fmla="*/ 1095375 h 1758950"/>
              <a:gd name="connsiteX5" fmla="*/ 261937 w 2741612"/>
              <a:gd name="connsiteY5" fmla="*/ 1371600 h 1758950"/>
              <a:gd name="connsiteX6" fmla="*/ 690562 w 2741612"/>
              <a:gd name="connsiteY6" fmla="*/ 1552575 h 1758950"/>
              <a:gd name="connsiteX7" fmla="*/ 1290637 w 2741612"/>
              <a:gd name="connsiteY7" fmla="*/ 1724025 h 1758950"/>
              <a:gd name="connsiteX8" fmla="*/ 2033587 w 2741612"/>
              <a:gd name="connsiteY8" fmla="*/ 1752600 h 1758950"/>
              <a:gd name="connsiteX9" fmla="*/ 2414587 w 2741612"/>
              <a:gd name="connsiteY9" fmla="*/ 1685925 h 1758950"/>
              <a:gd name="connsiteX10" fmla="*/ 2700337 w 2741612"/>
              <a:gd name="connsiteY10" fmla="*/ 1381125 h 1758950"/>
              <a:gd name="connsiteX11" fmla="*/ 2662237 w 2741612"/>
              <a:gd name="connsiteY11" fmla="*/ 1000125 h 1758950"/>
              <a:gd name="connsiteX12" fmla="*/ 2462212 w 2741612"/>
              <a:gd name="connsiteY12" fmla="*/ 542925 h 1758950"/>
              <a:gd name="connsiteX13" fmla="*/ 2414587 w 2741612"/>
              <a:gd name="connsiteY13" fmla="*/ 209550 h 1758950"/>
              <a:gd name="connsiteX14" fmla="*/ 2500312 w 2741612"/>
              <a:gd name="connsiteY14" fmla="*/ 38100 h 1758950"/>
              <a:gd name="connsiteX15" fmla="*/ 2728912 w 2741612"/>
              <a:gd name="connsiteY15" fmla="*/ 0 h 1758950"/>
              <a:gd name="connsiteX0" fmla="*/ 350837 w 2763837"/>
              <a:gd name="connsiteY0" fmla="*/ 590550 h 1758950"/>
              <a:gd name="connsiteX1" fmla="*/ 188912 w 2763837"/>
              <a:gd name="connsiteY1" fmla="*/ 590550 h 1758950"/>
              <a:gd name="connsiteX2" fmla="*/ 26987 w 2763837"/>
              <a:gd name="connsiteY2" fmla="*/ 714375 h 1758950"/>
              <a:gd name="connsiteX3" fmla="*/ 26987 w 2763837"/>
              <a:gd name="connsiteY3" fmla="*/ 904875 h 1758950"/>
              <a:gd name="connsiteX4" fmla="*/ 103187 w 2763837"/>
              <a:gd name="connsiteY4" fmla="*/ 1095375 h 1758950"/>
              <a:gd name="connsiteX5" fmla="*/ 284162 w 2763837"/>
              <a:gd name="connsiteY5" fmla="*/ 1371600 h 1758950"/>
              <a:gd name="connsiteX6" fmla="*/ 712787 w 2763837"/>
              <a:gd name="connsiteY6" fmla="*/ 1552575 h 1758950"/>
              <a:gd name="connsiteX7" fmla="*/ 1312862 w 2763837"/>
              <a:gd name="connsiteY7" fmla="*/ 1724025 h 1758950"/>
              <a:gd name="connsiteX8" fmla="*/ 2055812 w 2763837"/>
              <a:gd name="connsiteY8" fmla="*/ 1752600 h 1758950"/>
              <a:gd name="connsiteX9" fmla="*/ 2436812 w 2763837"/>
              <a:gd name="connsiteY9" fmla="*/ 1685925 h 1758950"/>
              <a:gd name="connsiteX10" fmla="*/ 2722562 w 2763837"/>
              <a:gd name="connsiteY10" fmla="*/ 1381125 h 1758950"/>
              <a:gd name="connsiteX11" fmla="*/ 2684462 w 2763837"/>
              <a:gd name="connsiteY11" fmla="*/ 1000125 h 1758950"/>
              <a:gd name="connsiteX12" fmla="*/ 2484437 w 2763837"/>
              <a:gd name="connsiteY12" fmla="*/ 542925 h 1758950"/>
              <a:gd name="connsiteX13" fmla="*/ 2436812 w 2763837"/>
              <a:gd name="connsiteY13" fmla="*/ 209550 h 1758950"/>
              <a:gd name="connsiteX14" fmla="*/ 2522537 w 2763837"/>
              <a:gd name="connsiteY14" fmla="*/ 38100 h 1758950"/>
              <a:gd name="connsiteX15" fmla="*/ 2751137 w 2763837"/>
              <a:gd name="connsiteY15" fmla="*/ 0 h 1758950"/>
              <a:gd name="connsiteX0" fmla="*/ 347662 w 2760662"/>
              <a:gd name="connsiteY0" fmla="*/ 590550 h 1758950"/>
              <a:gd name="connsiteX1" fmla="*/ 166687 w 2760662"/>
              <a:gd name="connsiteY1" fmla="*/ 619125 h 1758950"/>
              <a:gd name="connsiteX2" fmla="*/ 23812 w 2760662"/>
              <a:gd name="connsiteY2" fmla="*/ 714375 h 1758950"/>
              <a:gd name="connsiteX3" fmla="*/ 23812 w 2760662"/>
              <a:gd name="connsiteY3" fmla="*/ 904875 h 1758950"/>
              <a:gd name="connsiteX4" fmla="*/ 100012 w 2760662"/>
              <a:gd name="connsiteY4" fmla="*/ 1095375 h 1758950"/>
              <a:gd name="connsiteX5" fmla="*/ 280987 w 2760662"/>
              <a:gd name="connsiteY5" fmla="*/ 1371600 h 1758950"/>
              <a:gd name="connsiteX6" fmla="*/ 709612 w 2760662"/>
              <a:gd name="connsiteY6" fmla="*/ 1552575 h 1758950"/>
              <a:gd name="connsiteX7" fmla="*/ 1309687 w 2760662"/>
              <a:gd name="connsiteY7" fmla="*/ 1724025 h 1758950"/>
              <a:gd name="connsiteX8" fmla="*/ 2052637 w 2760662"/>
              <a:gd name="connsiteY8" fmla="*/ 1752600 h 1758950"/>
              <a:gd name="connsiteX9" fmla="*/ 2433637 w 2760662"/>
              <a:gd name="connsiteY9" fmla="*/ 1685925 h 1758950"/>
              <a:gd name="connsiteX10" fmla="*/ 2719387 w 2760662"/>
              <a:gd name="connsiteY10" fmla="*/ 1381125 h 1758950"/>
              <a:gd name="connsiteX11" fmla="*/ 2681287 w 2760662"/>
              <a:gd name="connsiteY11" fmla="*/ 1000125 h 1758950"/>
              <a:gd name="connsiteX12" fmla="*/ 2481262 w 2760662"/>
              <a:gd name="connsiteY12" fmla="*/ 542925 h 1758950"/>
              <a:gd name="connsiteX13" fmla="*/ 2433637 w 2760662"/>
              <a:gd name="connsiteY13" fmla="*/ 209550 h 1758950"/>
              <a:gd name="connsiteX14" fmla="*/ 2519362 w 2760662"/>
              <a:gd name="connsiteY14" fmla="*/ 38100 h 1758950"/>
              <a:gd name="connsiteX15" fmla="*/ 2747962 w 2760662"/>
              <a:gd name="connsiteY15" fmla="*/ 0 h 1758950"/>
              <a:gd name="connsiteX0" fmla="*/ 385762 w 2760662"/>
              <a:gd name="connsiteY0" fmla="*/ 609600 h 1758950"/>
              <a:gd name="connsiteX1" fmla="*/ 166687 w 2760662"/>
              <a:gd name="connsiteY1" fmla="*/ 619125 h 1758950"/>
              <a:gd name="connsiteX2" fmla="*/ 23812 w 2760662"/>
              <a:gd name="connsiteY2" fmla="*/ 714375 h 1758950"/>
              <a:gd name="connsiteX3" fmla="*/ 23812 w 2760662"/>
              <a:gd name="connsiteY3" fmla="*/ 904875 h 1758950"/>
              <a:gd name="connsiteX4" fmla="*/ 100012 w 2760662"/>
              <a:gd name="connsiteY4" fmla="*/ 1095375 h 1758950"/>
              <a:gd name="connsiteX5" fmla="*/ 280987 w 2760662"/>
              <a:gd name="connsiteY5" fmla="*/ 1371600 h 1758950"/>
              <a:gd name="connsiteX6" fmla="*/ 709612 w 2760662"/>
              <a:gd name="connsiteY6" fmla="*/ 1552575 h 1758950"/>
              <a:gd name="connsiteX7" fmla="*/ 1309687 w 2760662"/>
              <a:gd name="connsiteY7" fmla="*/ 1724025 h 1758950"/>
              <a:gd name="connsiteX8" fmla="*/ 2052637 w 2760662"/>
              <a:gd name="connsiteY8" fmla="*/ 1752600 h 1758950"/>
              <a:gd name="connsiteX9" fmla="*/ 2433637 w 2760662"/>
              <a:gd name="connsiteY9" fmla="*/ 1685925 h 1758950"/>
              <a:gd name="connsiteX10" fmla="*/ 2719387 w 2760662"/>
              <a:gd name="connsiteY10" fmla="*/ 1381125 h 1758950"/>
              <a:gd name="connsiteX11" fmla="*/ 2681287 w 2760662"/>
              <a:gd name="connsiteY11" fmla="*/ 1000125 h 1758950"/>
              <a:gd name="connsiteX12" fmla="*/ 2481262 w 2760662"/>
              <a:gd name="connsiteY12" fmla="*/ 542925 h 1758950"/>
              <a:gd name="connsiteX13" fmla="*/ 2433637 w 2760662"/>
              <a:gd name="connsiteY13" fmla="*/ 209550 h 1758950"/>
              <a:gd name="connsiteX14" fmla="*/ 2519362 w 2760662"/>
              <a:gd name="connsiteY14" fmla="*/ 38100 h 1758950"/>
              <a:gd name="connsiteX15" fmla="*/ 2747962 w 2760662"/>
              <a:gd name="connsiteY15" fmla="*/ 0 h 1758950"/>
              <a:gd name="connsiteX0" fmla="*/ 422275 w 2797175"/>
              <a:gd name="connsiteY0" fmla="*/ 609600 h 1758950"/>
              <a:gd name="connsiteX1" fmla="*/ 203200 w 2797175"/>
              <a:gd name="connsiteY1" fmla="*/ 619125 h 1758950"/>
              <a:gd name="connsiteX2" fmla="*/ 60325 w 2797175"/>
              <a:gd name="connsiteY2" fmla="*/ 714375 h 1758950"/>
              <a:gd name="connsiteX3" fmla="*/ 12700 w 2797175"/>
              <a:gd name="connsiteY3" fmla="*/ 981075 h 1758950"/>
              <a:gd name="connsiteX4" fmla="*/ 136525 w 2797175"/>
              <a:gd name="connsiteY4" fmla="*/ 1095375 h 1758950"/>
              <a:gd name="connsiteX5" fmla="*/ 317500 w 2797175"/>
              <a:gd name="connsiteY5" fmla="*/ 1371600 h 1758950"/>
              <a:gd name="connsiteX6" fmla="*/ 746125 w 2797175"/>
              <a:gd name="connsiteY6" fmla="*/ 1552575 h 1758950"/>
              <a:gd name="connsiteX7" fmla="*/ 1346200 w 2797175"/>
              <a:gd name="connsiteY7" fmla="*/ 1724025 h 1758950"/>
              <a:gd name="connsiteX8" fmla="*/ 2089150 w 2797175"/>
              <a:gd name="connsiteY8" fmla="*/ 1752600 h 1758950"/>
              <a:gd name="connsiteX9" fmla="*/ 2470150 w 2797175"/>
              <a:gd name="connsiteY9" fmla="*/ 1685925 h 1758950"/>
              <a:gd name="connsiteX10" fmla="*/ 2755900 w 2797175"/>
              <a:gd name="connsiteY10" fmla="*/ 1381125 h 1758950"/>
              <a:gd name="connsiteX11" fmla="*/ 2717800 w 2797175"/>
              <a:gd name="connsiteY11" fmla="*/ 1000125 h 1758950"/>
              <a:gd name="connsiteX12" fmla="*/ 2517775 w 2797175"/>
              <a:gd name="connsiteY12" fmla="*/ 542925 h 1758950"/>
              <a:gd name="connsiteX13" fmla="*/ 2470150 w 2797175"/>
              <a:gd name="connsiteY13" fmla="*/ 209550 h 1758950"/>
              <a:gd name="connsiteX14" fmla="*/ 2555875 w 2797175"/>
              <a:gd name="connsiteY14" fmla="*/ 38100 h 1758950"/>
              <a:gd name="connsiteX15" fmla="*/ 2784475 w 2797175"/>
              <a:gd name="connsiteY15" fmla="*/ 0 h 1758950"/>
              <a:gd name="connsiteX0" fmla="*/ 420687 w 2795587"/>
              <a:gd name="connsiteY0" fmla="*/ 609600 h 1758950"/>
              <a:gd name="connsiteX1" fmla="*/ 201612 w 2795587"/>
              <a:gd name="connsiteY1" fmla="*/ 619125 h 1758950"/>
              <a:gd name="connsiteX2" fmla="*/ 58737 w 2795587"/>
              <a:gd name="connsiteY2" fmla="*/ 714375 h 1758950"/>
              <a:gd name="connsiteX3" fmla="*/ 11112 w 2795587"/>
              <a:gd name="connsiteY3" fmla="*/ 981075 h 1758950"/>
              <a:gd name="connsiteX4" fmla="*/ 125412 w 2795587"/>
              <a:gd name="connsiteY4" fmla="*/ 1209675 h 1758950"/>
              <a:gd name="connsiteX5" fmla="*/ 315912 w 2795587"/>
              <a:gd name="connsiteY5" fmla="*/ 1371600 h 1758950"/>
              <a:gd name="connsiteX6" fmla="*/ 744537 w 2795587"/>
              <a:gd name="connsiteY6" fmla="*/ 1552575 h 1758950"/>
              <a:gd name="connsiteX7" fmla="*/ 1344612 w 2795587"/>
              <a:gd name="connsiteY7" fmla="*/ 1724025 h 1758950"/>
              <a:gd name="connsiteX8" fmla="*/ 2087562 w 2795587"/>
              <a:gd name="connsiteY8" fmla="*/ 1752600 h 1758950"/>
              <a:gd name="connsiteX9" fmla="*/ 2468562 w 2795587"/>
              <a:gd name="connsiteY9" fmla="*/ 1685925 h 1758950"/>
              <a:gd name="connsiteX10" fmla="*/ 2754312 w 2795587"/>
              <a:gd name="connsiteY10" fmla="*/ 1381125 h 1758950"/>
              <a:gd name="connsiteX11" fmla="*/ 2716212 w 2795587"/>
              <a:gd name="connsiteY11" fmla="*/ 1000125 h 1758950"/>
              <a:gd name="connsiteX12" fmla="*/ 2516187 w 2795587"/>
              <a:gd name="connsiteY12" fmla="*/ 542925 h 1758950"/>
              <a:gd name="connsiteX13" fmla="*/ 2468562 w 2795587"/>
              <a:gd name="connsiteY13" fmla="*/ 209550 h 1758950"/>
              <a:gd name="connsiteX14" fmla="*/ 2554287 w 2795587"/>
              <a:gd name="connsiteY14" fmla="*/ 38100 h 1758950"/>
              <a:gd name="connsiteX15" fmla="*/ 2782887 w 2795587"/>
              <a:gd name="connsiteY15" fmla="*/ 0 h 1758950"/>
              <a:gd name="connsiteX0" fmla="*/ 414822 w 2795587"/>
              <a:gd name="connsiteY0" fmla="*/ 652462 h 1758950"/>
              <a:gd name="connsiteX1" fmla="*/ 201612 w 2795587"/>
              <a:gd name="connsiteY1" fmla="*/ 619125 h 1758950"/>
              <a:gd name="connsiteX2" fmla="*/ 58737 w 2795587"/>
              <a:gd name="connsiteY2" fmla="*/ 714375 h 1758950"/>
              <a:gd name="connsiteX3" fmla="*/ 11112 w 2795587"/>
              <a:gd name="connsiteY3" fmla="*/ 981075 h 1758950"/>
              <a:gd name="connsiteX4" fmla="*/ 125412 w 2795587"/>
              <a:gd name="connsiteY4" fmla="*/ 1209675 h 1758950"/>
              <a:gd name="connsiteX5" fmla="*/ 315912 w 2795587"/>
              <a:gd name="connsiteY5" fmla="*/ 1371600 h 1758950"/>
              <a:gd name="connsiteX6" fmla="*/ 744537 w 2795587"/>
              <a:gd name="connsiteY6" fmla="*/ 1552575 h 1758950"/>
              <a:gd name="connsiteX7" fmla="*/ 1344612 w 2795587"/>
              <a:gd name="connsiteY7" fmla="*/ 1724025 h 1758950"/>
              <a:gd name="connsiteX8" fmla="*/ 2087562 w 2795587"/>
              <a:gd name="connsiteY8" fmla="*/ 1752600 h 1758950"/>
              <a:gd name="connsiteX9" fmla="*/ 2468562 w 2795587"/>
              <a:gd name="connsiteY9" fmla="*/ 1685925 h 1758950"/>
              <a:gd name="connsiteX10" fmla="*/ 2754312 w 2795587"/>
              <a:gd name="connsiteY10" fmla="*/ 1381125 h 1758950"/>
              <a:gd name="connsiteX11" fmla="*/ 2716212 w 2795587"/>
              <a:gd name="connsiteY11" fmla="*/ 1000125 h 1758950"/>
              <a:gd name="connsiteX12" fmla="*/ 2516187 w 2795587"/>
              <a:gd name="connsiteY12" fmla="*/ 542925 h 1758950"/>
              <a:gd name="connsiteX13" fmla="*/ 2468562 w 2795587"/>
              <a:gd name="connsiteY13" fmla="*/ 209550 h 1758950"/>
              <a:gd name="connsiteX14" fmla="*/ 2554287 w 2795587"/>
              <a:gd name="connsiteY14" fmla="*/ 38100 h 1758950"/>
              <a:gd name="connsiteX15" fmla="*/ 2782887 w 2795587"/>
              <a:gd name="connsiteY15" fmla="*/ 0 h 1758950"/>
              <a:gd name="connsiteX0" fmla="*/ 423370 w 2804135"/>
              <a:gd name="connsiteY0" fmla="*/ 652462 h 1758950"/>
              <a:gd name="connsiteX1" fmla="*/ 67285 w 2804135"/>
              <a:gd name="connsiteY1" fmla="*/ 714375 h 1758950"/>
              <a:gd name="connsiteX2" fmla="*/ 19660 w 2804135"/>
              <a:gd name="connsiteY2" fmla="*/ 981075 h 1758950"/>
              <a:gd name="connsiteX3" fmla="*/ 133960 w 2804135"/>
              <a:gd name="connsiteY3" fmla="*/ 1209675 h 1758950"/>
              <a:gd name="connsiteX4" fmla="*/ 324460 w 2804135"/>
              <a:gd name="connsiteY4" fmla="*/ 1371600 h 1758950"/>
              <a:gd name="connsiteX5" fmla="*/ 753085 w 2804135"/>
              <a:gd name="connsiteY5" fmla="*/ 1552575 h 1758950"/>
              <a:gd name="connsiteX6" fmla="*/ 1353160 w 2804135"/>
              <a:gd name="connsiteY6" fmla="*/ 1724025 h 1758950"/>
              <a:gd name="connsiteX7" fmla="*/ 2096110 w 2804135"/>
              <a:gd name="connsiteY7" fmla="*/ 1752600 h 1758950"/>
              <a:gd name="connsiteX8" fmla="*/ 2477110 w 2804135"/>
              <a:gd name="connsiteY8" fmla="*/ 1685925 h 1758950"/>
              <a:gd name="connsiteX9" fmla="*/ 2762860 w 2804135"/>
              <a:gd name="connsiteY9" fmla="*/ 1381125 h 1758950"/>
              <a:gd name="connsiteX10" fmla="*/ 2724760 w 2804135"/>
              <a:gd name="connsiteY10" fmla="*/ 1000125 h 1758950"/>
              <a:gd name="connsiteX11" fmla="*/ 2524735 w 2804135"/>
              <a:gd name="connsiteY11" fmla="*/ 542925 h 1758950"/>
              <a:gd name="connsiteX12" fmla="*/ 2477110 w 2804135"/>
              <a:gd name="connsiteY12" fmla="*/ 209550 h 1758950"/>
              <a:gd name="connsiteX13" fmla="*/ 2562835 w 2804135"/>
              <a:gd name="connsiteY13" fmla="*/ 38100 h 1758950"/>
              <a:gd name="connsiteX14" fmla="*/ 2791435 w 2804135"/>
              <a:gd name="connsiteY14" fmla="*/ 0 h 1758950"/>
              <a:gd name="connsiteX0" fmla="*/ 411890 w 2792655"/>
              <a:gd name="connsiteY0" fmla="*/ 652462 h 1758950"/>
              <a:gd name="connsiteX1" fmla="*/ 73400 w 2792655"/>
              <a:gd name="connsiteY1" fmla="*/ 695325 h 1758950"/>
              <a:gd name="connsiteX2" fmla="*/ 8180 w 2792655"/>
              <a:gd name="connsiteY2" fmla="*/ 981075 h 1758950"/>
              <a:gd name="connsiteX3" fmla="*/ 122480 w 2792655"/>
              <a:gd name="connsiteY3" fmla="*/ 1209675 h 1758950"/>
              <a:gd name="connsiteX4" fmla="*/ 312980 w 2792655"/>
              <a:gd name="connsiteY4" fmla="*/ 1371600 h 1758950"/>
              <a:gd name="connsiteX5" fmla="*/ 741605 w 2792655"/>
              <a:gd name="connsiteY5" fmla="*/ 1552575 h 1758950"/>
              <a:gd name="connsiteX6" fmla="*/ 1341680 w 2792655"/>
              <a:gd name="connsiteY6" fmla="*/ 1724025 h 1758950"/>
              <a:gd name="connsiteX7" fmla="*/ 2084630 w 2792655"/>
              <a:gd name="connsiteY7" fmla="*/ 1752600 h 1758950"/>
              <a:gd name="connsiteX8" fmla="*/ 2465630 w 2792655"/>
              <a:gd name="connsiteY8" fmla="*/ 1685925 h 1758950"/>
              <a:gd name="connsiteX9" fmla="*/ 2751380 w 2792655"/>
              <a:gd name="connsiteY9" fmla="*/ 1381125 h 1758950"/>
              <a:gd name="connsiteX10" fmla="*/ 2713280 w 2792655"/>
              <a:gd name="connsiteY10" fmla="*/ 1000125 h 1758950"/>
              <a:gd name="connsiteX11" fmla="*/ 2513255 w 2792655"/>
              <a:gd name="connsiteY11" fmla="*/ 542925 h 1758950"/>
              <a:gd name="connsiteX12" fmla="*/ 2465630 w 2792655"/>
              <a:gd name="connsiteY12" fmla="*/ 209550 h 1758950"/>
              <a:gd name="connsiteX13" fmla="*/ 2551355 w 2792655"/>
              <a:gd name="connsiteY13" fmla="*/ 38100 h 1758950"/>
              <a:gd name="connsiteX14" fmla="*/ 2779955 w 2792655"/>
              <a:gd name="connsiteY14" fmla="*/ 0 h 1758950"/>
              <a:gd name="connsiteX0" fmla="*/ 406026 w 2792655"/>
              <a:gd name="connsiteY0" fmla="*/ 647700 h 1758950"/>
              <a:gd name="connsiteX1" fmla="*/ 73400 w 2792655"/>
              <a:gd name="connsiteY1" fmla="*/ 695325 h 1758950"/>
              <a:gd name="connsiteX2" fmla="*/ 8180 w 2792655"/>
              <a:gd name="connsiteY2" fmla="*/ 981075 h 1758950"/>
              <a:gd name="connsiteX3" fmla="*/ 122480 w 2792655"/>
              <a:gd name="connsiteY3" fmla="*/ 1209675 h 1758950"/>
              <a:gd name="connsiteX4" fmla="*/ 312980 w 2792655"/>
              <a:gd name="connsiteY4" fmla="*/ 1371600 h 1758950"/>
              <a:gd name="connsiteX5" fmla="*/ 741605 w 2792655"/>
              <a:gd name="connsiteY5" fmla="*/ 1552575 h 1758950"/>
              <a:gd name="connsiteX6" fmla="*/ 1341680 w 2792655"/>
              <a:gd name="connsiteY6" fmla="*/ 1724025 h 1758950"/>
              <a:gd name="connsiteX7" fmla="*/ 2084630 w 2792655"/>
              <a:gd name="connsiteY7" fmla="*/ 1752600 h 1758950"/>
              <a:gd name="connsiteX8" fmla="*/ 2465630 w 2792655"/>
              <a:gd name="connsiteY8" fmla="*/ 1685925 h 1758950"/>
              <a:gd name="connsiteX9" fmla="*/ 2751380 w 2792655"/>
              <a:gd name="connsiteY9" fmla="*/ 1381125 h 1758950"/>
              <a:gd name="connsiteX10" fmla="*/ 2713280 w 2792655"/>
              <a:gd name="connsiteY10" fmla="*/ 1000125 h 1758950"/>
              <a:gd name="connsiteX11" fmla="*/ 2513255 w 2792655"/>
              <a:gd name="connsiteY11" fmla="*/ 542925 h 1758950"/>
              <a:gd name="connsiteX12" fmla="*/ 2465630 w 2792655"/>
              <a:gd name="connsiteY12" fmla="*/ 209550 h 1758950"/>
              <a:gd name="connsiteX13" fmla="*/ 2551355 w 2792655"/>
              <a:gd name="connsiteY13" fmla="*/ 38100 h 1758950"/>
              <a:gd name="connsiteX14" fmla="*/ 2779955 w 2792655"/>
              <a:gd name="connsiteY14" fmla="*/ 0 h 1758950"/>
              <a:gd name="connsiteX0" fmla="*/ 406026 w 2792655"/>
              <a:gd name="connsiteY0" fmla="*/ 647700 h 1758950"/>
              <a:gd name="connsiteX1" fmla="*/ 73400 w 2792655"/>
              <a:gd name="connsiteY1" fmla="*/ 695325 h 1758950"/>
              <a:gd name="connsiteX2" fmla="*/ 8180 w 2792655"/>
              <a:gd name="connsiteY2" fmla="*/ 981075 h 1758950"/>
              <a:gd name="connsiteX3" fmla="*/ 122480 w 2792655"/>
              <a:gd name="connsiteY3" fmla="*/ 1209675 h 1758950"/>
              <a:gd name="connsiteX4" fmla="*/ 312980 w 2792655"/>
              <a:gd name="connsiteY4" fmla="*/ 1371600 h 1758950"/>
              <a:gd name="connsiteX5" fmla="*/ 741605 w 2792655"/>
              <a:gd name="connsiteY5" fmla="*/ 1552575 h 1758950"/>
              <a:gd name="connsiteX6" fmla="*/ 1341680 w 2792655"/>
              <a:gd name="connsiteY6" fmla="*/ 1724025 h 1758950"/>
              <a:gd name="connsiteX7" fmla="*/ 2084630 w 2792655"/>
              <a:gd name="connsiteY7" fmla="*/ 1752600 h 1758950"/>
              <a:gd name="connsiteX8" fmla="*/ 2465630 w 2792655"/>
              <a:gd name="connsiteY8" fmla="*/ 1685925 h 1758950"/>
              <a:gd name="connsiteX9" fmla="*/ 2751380 w 2792655"/>
              <a:gd name="connsiteY9" fmla="*/ 1381125 h 1758950"/>
              <a:gd name="connsiteX10" fmla="*/ 2713280 w 2792655"/>
              <a:gd name="connsiteY10" fmla="*/ 1000125 h 1758950"/>
              <a:gd name="connsiteX11" fmla="*/ 2513255 w 2792655"/>
              <a:gd name="connsiteY11" fmla="*/ 542925 h 1758950"/>
              <a:gd name="connsiteX12" fmla="*/ 2465630 w 2792655"/>
              <a:gd name="connsiteY12" fmla="*/ 209550 h 1758950"/>
              <a:gd name="connsiteX13" fmla="*/ 2551355 w 2792655"/>
              <a:gd name="connsiteY13" fmla="*/ 38100 h 1758950"/>
              <a:gd name="connsiteX14" fmla="*/ 2779955 w 2792655"/>
              <a:gd name="connsiteY14" fmla="*/ 0 h 175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92655" h="1758950">
                <a:moveTo>
                  <a:pt x="406026" y="647700"/>
                </a:moveTo>
                <a:cubicBezTo>
                  <a:pt x="302519" y="641549"/>
                  <a:pt x="139708" y="639763"/>
                  <a:pt x="73400" y="695325"/>
                </a:cubicBezTo>
                <a:cubicBezTo>
                  <a:pt x="7092" y="750888"/>
                  <a:pt x="0" y="895350"/>
                  <a:pt x="8180" y="981075"/>
                </a:cubicBezTo>
                <a:cubicBezTo>
                  <a:pt x="16360" y="1066800"/>
                  <a:pt x="71680" y="1144588"/>
                  <a:pt x="122480" y="1209675"/>
                </a:cubicBezTo>
                <a:cubicBezTo>
                  <a:pt x="173280" y="1274763"/>
                  <a:pt x="209793" y="1314450"/>
                  <a:pt x="312980" y="1371600"/>
                </a:cubicBezTo>
                <a:cubicBezTo>
                  <a:pt x="416168" y="1428750"/>
                  <a:pt x="570155" y="1493838"/>
                  <a:pt x="741605" y="1552575"/>
                </a:cubicBezTo>
                <a:cubicBezTo>
                  <a:pt x="913055" y="1611312"/>
                  <a:pt x="1117843" y="1690688"/>
                  <a:pt x="1341680" y="1724025"/>
                </a:cubicBezTo>
                <a:cubicBezTo>
                  <a:pt x="1565517" y="1757362"/>
                  <a:pt x="1897305" y="1758950"/>
                  <a:pt x="2084630" y="1752600"/>
                </a:cubicBezTo>
                <a:cubicBezTo>
                  <a:pt x="2271955" y="1746250"/>
                  <a:pt x="2354505" y="1747837"/>
                  <a:pt x="2465630" y="1685925"/>
                </a:cubicBezTo>
                <a:cubicBezTo>
                  <a:pt x="2576755" y="1624013"/>
                  <a:pt x="2710105" y="1495425"/>
                  <a:pt x="2751380" y="1381125"/>
                </a:cubicBezTo>
                <a:cubicBezTo>
                  <a:pt x="2792655" y="1266825"/>
                  <a:pt x="2752968" y="1139825"/>
                  <a:pt x="2713280" y="1000125"/>
                </a:cubicBezTo>
                <a:cubicBezTo>
                  <a:pt x="2673593" y="860425"/>
                  <a:pt x="2554530" y="674688"/>
                  <a:pt x="2513255" y="542925"/>
                </a:cubicBezTo>
                <a:cubicBezTo>
                  <a:pt x="2471980" y="411163"/>
                  <a:pt x="2459280" y="293687"/>
                  <a:pt x="2465630" y="209550"/>
                </a:cubicBezTo>
                <a:cubicBezTo>
                  <a:pt x="2471980" y="125413"/>
                  <a:pt x="2498968" y="73025"/>
                  <a:pt x="2551355" y="38100"/>
                </a:cubicBezTo>
                <a:cubicBezTo>
                  <a:pt x="2603743" y="3175"/>
                  <a:pt x="2691849" y="1587"/>
                  <a:pt x="2779955" y="0"/>
                </a:cubicBezTo>
              </a:path>
            </a:pathLst>
          </a:custGeom>
          <a:ln w="4445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reeform 230"/>
          <p:cNvSpPr/>
          <p:nvPr/>
        </p:nvSpPr>
        <p:spPr>
          <a:xfrm>
            <a:off x="5101475" y="4876800"/>
            <a:ext cx="228600" cy="533400"/>
          </a:xfrm>
          <a:custGeom>
            <a:avLst/>
            <a:gdLst>
              <a:gd name="connsiteX0" fmla="*/ 0 w 266700"/>
              <a:gd name="connsiteY0" fmla="*/ 279400 h 673100"/>
              <a:gd name="connsiteX1" fmla="*/ 0 w 266700"/>
              <a:gd name="connsiteY1" fmla="*/ 25400 h 673100"/>
              <a:gd name="connsiteX2" fmla="*/ 88900 w 266700"/>
              <a:gd name="connsiteY2" fmla="*/ 0 h 673100"/>
              <a:gd name="connsiteX3" fmla="*/ 190500 w 266700"/>
              <a:gd name="connsiteY3" fmla="*/ 38100 h 673100"/>
              <a:gd name="connsiteX4" fmla="*/ 241300 w 266700"/>
              <a:gd name="connsiteY4" fmla="*/ 152400 h 673100"/>
              <a:gd name="connsiteX5" fmla="*/ 241300 w 266700"/>
              <a:gd name="connsiteY5" fmla="*/ 152400 h 673100"/>
              <a:gd name="connsiteX6" fmla="*/ 241300 w 266700"/>
              <a:gd name="connsiteY6" fmla="*/ 266700 h 673100"/>
              <a:gd name="connsiteX7" fmla="*/ 266700 w 266700"/>
              <a:gd name="connsiteY7" fmla="*/ 381000 h 673100"/>
              <a:gd name="connsiteX8" fmla="*/ 241300 w 266700"/>
              <a:gd name="connsiteY8" fmla="*/ 508000 h 673100"/>
              <a:gd name="connsiteX9" fmla="*/ 203200 w 266700"/>
              <a:gd name="connsiteY9" fmla="*/ 635000 h 673100"/>
              <a:gd name="connsiteX10" fmla="*/ 139700 w 266700"/>
              <a:gd name="connsiteY10" fmla="*/ 673100 h 673100"/>
              <a:gd name="connsiteX11" fmla="*/ 63500 w 266700"/>
              <a:gd name="connsiteY11" fmla="*/ 673100 h 673100"/>
              <a:gd name="connsiteX12" fmla="*/ 0 w 266700"/>
              <a:gd name="connsiteY12" fmla="*/ 647700 h 673100"/>
              <a:gd name="connsiteX13" fmla="*/ 0 w 266700"/>
              <a:gd name="connsiteY13" fmla="*/ 2286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6700" h="673100">
                <a:moveTo>
                  <a:pt x="0" y="279400"/>
                </a:moveTo>
                <a:lnTo>
                  <a:pt x="0" y="25400"/>
                </a:lnTo>
                <a:lnTo>
                  <a:pt x="88900" y="0"/>
                </a:lnTo>
                <a:lnTo>
                  <a:pt x="190500" y="38100"/>
                </a:lnTo>
                <a:lnTo>
                  <a:pt x="241300" y="152400"/>
                </a:lnTo>
                <a:lnTo>
                  <a:pt x="241300" y="152400"/>
                </a:lnTo>
                <a:lnTo>
                  <a:pt x="241300" y="266700"/>
                </a:lnTo>
                <a:lnTo>
                  <a:pt x="266700" y="381000"/>
                </a:lnTo>
                <a:lnTo>
                  <a:pt x="241300" y="508000"/>
                </a:lnTo>
                <a:lnTo>
                  <a:pt x="203200" y="635000"/>
                </a:lnTo>
                <a:lnTo>
                  <a:pt x="139700" y="673100"/>
                </a:lnTo>
                <a:lnTo>
                  <a:pt x="63500" y="673100"/>
                </a:lnTo>
                <a:lnTo>
                  <a:pt x="0" y="647700"/>
                </a:lnTo>
                <a:lnTo>
                  <a:pt x="0" y="228600"/>
                </a:lnTo>
              </a:path>
            </a:pathLst>
          </a:custGeom>
          <a:solidFill>
            <a:srgbClr val="FDEA5F">
              <a:alpha val="82000"/>
            </a:srgbClr>
          </a:solidFill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reeform 231"/>
          <p:cNvSpPr/>
          <p:nvPr/>
        </p:nvSpPr>
        <p:spPr>
          <a:xfrm flipH="1">
            <a:off x="9503574" y="4838700"/>
            <a:ext cx="266700" cy="673100"/>
          </a:xfrm>
          <a:custGeom>
            <a:avLst/>
            <a:gdLst>
              <a:gd name="connsiteX0" fmla="*/ 0 w 266700"/>
              <a:gd name="connsiteY0" fmla="*/ 279400 h 673100"/>
              <a:gd name="connsiteX1" fmla="*/ 0 w 266700"/>
              <a:gd name="connsiteY1" fmla="*/ 25400 h 673100"/>
              <a:gd name="connsiteX2" fmla="*/ 88900 w 266700"/>
              <a:gd name="connsiteY2" fmla="*/ 0 h 673100"/>
              <a:gd name="connsiteX3" fmla="*/ 190500 w 266700"/>
              <a:gd name="connsiteY3" fmla="*/ 38100 h 673100"/>
              <a:gd name="connsiteX4" fmla="*/ 241300 w 266700"/>
              <a:gd name="connsiteY4" fmla="*/ 152400 h 673100"/>
              <a:gd name="connsiteX5" fmla="*/ 241300 w 266700"/>
              <a:gd name="connsiteY5" fmla="*/ 152400 h 673100"/>
              <a:gd name="connsiteX6" fmla="*/ 241300 w 266700"/>
              <a:gd name="connsiteY6" fmla="*/ 266700 h 673100"/>
              <a:gd name="connsiteX7" fmla="*/ 266700 w 266700"/>
              <a:gd name="connsiteY7" fmla="*/ 381000 h 673100"/>
              <a:gd name="connsiteX8" fmla="*/ 241300 w 266700"/>
              <a:gd name="connsiteY8" fmla="*/ 508000 h 673100"/>
              <a:gd name="connsiteX9" fmla="*/ 203200 w 266700"/>
              <a:gd name="connsiteY9" fmla="*/ 635000 h 673100"/>
              <a:gd name="connsiteX10" fmla="*/ 139700 w 266700"/>
              <a:gd name="connsiteY10" fmla="*/ 673100 h 673100"/>
              <a:gd name="connsiteX11" fmla="*/ 63500 w 266700"/>
              <a:gd name="connsiteY11" fmla="*/ 673100 h 673100"/>
              <a:gd name="connsiteX12" fmla="*/ 0 w 266700"/>
              <a:gd name="connsiteY12" fmla="*/ 647700 h 673100"/>
              <a:gd name="connsiteX13" fmla="*/ 0 w 266700"/>
              <a:gd name="connsiteY13" fmla="*/ 2286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6700" h="673100">
                <a:moveTo>
                  <a:pt x="0" y="279400"/>
                </a:moveTo>
                <a:lnTo>
                  <a:pt x="0" y="25400"/>
                </a:lnTo>
                <a:lnTo>
                  <a:pt x="88900" y="0"/>
                </a:lnTo>
                <a:lnTo>
                  <a:pt x="190500" y="38100"/>
                </a:lnTo>
                <a:lnTo>
                  <a:pt x="241300" y="152400"/>
                </a:lnTo>
                <a:lnTo>
                  <a:pt x="241300" y="152400"/>
                </a:lnTo>
                <a:lnTo>
                  <a:pt x="241300" y="266700"/>
                </a:lnTo>
                <a:lnTo>
                  <a:pt x="266700" y="381000"/>
                </a:lnTo>
                <a:lnTo>
                  <a:pt x="241300" y="508000"/>
                </a:lnTo>
                <a:lnTo>
                  <a:pt x="203200" y="635000"/>
                </a:lnTo>
                <a:lnTo>
                  <a:pt x="139700" y="673100"/>
                </a:lnTo>
                <a:lnTo>
                  <a:pt x="63500" y="673100"/>
                </a:lnTo>
                <a:lnTo>
                  <a:pt x="0" y="647700"/>
                </a:lnTo>
                <a:lnTo>
                  <a:pt x="0" y="228600"/>
                </a:lnTo>
              </a:path>
            </a:pathLst>
          </a:custGeom>
          <a:solidFill>
            <a:srgbClr val="FDEA5F">
              <a:alpha val="82000"/>
            </a:srgbClr>
          </a:solidFill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5336771" y="5403273"/>
            <a:ext cx="1463039" cy="149767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6" name="Straight Arrow Connector 235"/>
          <p:cNvCxnSpPr/>
          <p:nvPr/>
        </p:nvCxnSpPr>
        <p:spPr>
          <a:xfrm flipV="1">
            <a:off x="5600700" y="6724650"/>
            <a:ext cx="381000" cy="8826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>
            <a:off x="5016500" y="7581900"/>
            <a:ext cx="13692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KEEP AREA CLEAR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FOR A1TJ1 AND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A1F1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790921" y="4226167"/>
            <a:ext cx="1210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NOTCH A1 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ACCOMMODATE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W2 CABLE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623680" y="2810914"/>
            <a:ext cx="1457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A1 COVER SHOULD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JUST BITE INTO THE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CABLE WITHOUT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DAMAGE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13096739" y="3538914"/>
            <a:ext cx="12105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NOTCH A1 TO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ACCOMMODATE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W1 CABLE</a:t>
            </a:r>
          </a:p>
        </p:txBody>
      </p:sp>
      <p:sp>
        <p:nvSpPr>
          <p:cNvPr id="250" name="TextBox 249"/>
          <p:cNvSpPr txBox="1"/>
          <p:nvPr/>
        </p:nvSpPr>
        <p:spPr>
          <a:xfrm>
            <a:off x="12785762" y="2520198"/>
            <a:ext cx="145745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A1 COVER SHOULD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JUST BITE INTO THE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CABLE WITHOUT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DAMAGE</a:t>
            </a:r>
          </a:p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6" name="Straight Arrow Connector 255"/>
          <p:cNvCxnSpPr/>
          <p:nvPr/>
        </p:nvCxnSpPr>
        <p:spPr>
          <a:xfrm>
            <a:off x="5336771" y="2975956"/>
            <a:ext cx="1113905" cy="121365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/>
          <p:nvPr/>
        </p:nvCxnSpPr>
        <p:spPr>
          <a:xfrm>
            <a:off x="4508500" y="2692400"/>
            <a:ext cx="676730" cy="223610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 flipH="1">
            <a:off x="9928118" y="4445000"/>
            <a:ext cx="134256" cy="592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Oval 262"/>
          <p:cNvSpPr/>
          <p:nvPr/>
        </p:nvSpPr>
        <p:spPr>
          <a:xfrm>
            <a:off x="5122025" y="2759825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64" name="Oval 263"/>
          <p:cNvSpPr/>
          <p:nvPr/>
        </p:nvSpPr>
        <p:spPr>
          <a:xfrm>
            <a:off x="9963732" y="41973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cxnSp>
        <p:nvCxnSpPr>
          <p:cNvPr id="265" name="Straight Arrow Connector 264"/>
          <p:cNvCxnSpPr/>
          <p:nvPr/>
        </p:nvCxnSpPr>
        <p:spPr>
          <a:xfrm flipH="1">
            <a:off x="9305818" y="2768600"/>
            <a:ext cx="210456" cy="5161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Oval 265"/>
          <p:cNvSpPr/>
          <p:nvPr/>
        </p:nvSpPr>
        <p:spPr>
          <a:xfrm>
            <a:off x="9417632" y="25336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9655974" y="25273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4778188" y="2757829"/>
            <a:ext cx="3770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W2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10214774" y="41910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W1</a:t>
            </a:r>
          </a:p>
        </p:txBody>
      </p:sp>
      <p:sp>
        <p:nvSpPr>
          <p:cNvPr id="273" name="Oval 272"/>
          <p:cNvSpPr/>
          <p:nvPr/>
        </p:nvSpPr>
        <p:spPr>
          <a:xfrm>
            <a:off x="4357037" y="2440396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3873500" y="2044700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HOT GLUE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(STRAIN RELIEF)</a:t>
            </a:r>
          </a:p>
        </p:txBody>
      </p:sp>
      <p:cxnSp>
        <p:nvCxnSpPr>
          <p:cNvPr id="275" name="Straight Arrow Connector 274"/>
          <p:cNvCxnSpPr/>
          <p:nvPr/>
        </p:nvCxnSpPr>
        <p:spPr>
          <a:xfrm flipH="1">
            <a:off x="9672304" y="2387600"/>
            <a:ext cx="745670" cy="251550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Oval 278"/>
          <p:cNvSpPr/>
          <p:nvPr/>
        </p:nvSpPr>
        <p:spPr>
          <a:xfrm>
            <a:off x="10332675" y="2135596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9925338" y="1727200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HOT GLUE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(STRAIN RELIEF)</a:t>
            </a:r>
          </a:p>
        </p:txBody>
      </p:sp>
      <p:cxnSp>
        <p:nvCxnSpPr>
          <p:cNvPr id="281" name="Straight Arrow Connector 280"/>
          <p:cNvCxnSpPr/>
          <p:nvPr/>
        </p:nvCxnSpPr>
        <p:spPr>
          <a:xfrm flipH="1" flipV="1">
            <a:off x="9115318" y="6574064"/>
            <a:ext cx="289196" cy="102376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Oval 283"/>
          <p:cNvSpPr/>
          <p:nvPr/>
        </p:nvSpPr>
        <p:spPr>
          <a:xfrm>
            <a:off x="9321631" y="7585281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85" name="TextBox 284"/>
          <p:cNvSpPr txBox="1"/>
          <p:nvPr/>
        </p:nvSpPr>
        <p:spPr>
          <a:xfrm>
            <a:off x="8387371" y="7828049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HOT GLUE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(HOLDS ASSEMBLIES IN PLACE)</a:t>
            </a:r>
          </a:p>
        </p:txBody>
      </p:sp>
      <p:cxnSp>
        <p:nvCxnSpPr>
          <p:cNvPr id="286" name="Straight Arrow Connector 285"/>
          <p:cNvCxnSpPr/>
          <p:nvPr/>
        </p:nvCxnSpPr>
        <p:spPr>
          <a:xfrm flipV="1">
            <a:off x="7433474" y="6561364"/>
            <a:ext cx="805544" cy="176983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Oval 287"/>
          <p:cNvSpPr/>
          <p:nvPr/>
        </p:nvSpPr>
        <p:spPr>
          <a:xfrm>
            <a:off x="5511800" y="81153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90" name="Oval 289"/>
          <p:cNvSpPr/>
          <p:nvPr/>
        </p:nvSpPr>
        <p:spPr>
          <a:xfrm>
            <a:off x="7252499" y="8321675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91" name="Oval 290"/>
          <p:cNvSpPr/>
          <p:nvPr/>
        </p:nvSpPr>
        <p:spPr>
          <a:xfrm>
            <a:off x="7252499" y="8578215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92" name="TextBox 291"/>
          <p:cNvSpPr txBox="1"/>
          <p:nvPr/>
        </p:nvSpPr>
        <p:spPr>
          <a:xfrm>
            <a:off x="6823124" y="8338300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A1A1</a:t>
            </a:r>
          </a:p>
        </p:txBody>
      </p:sp>
      <p:sp>
        <p:nvSpPr>
          <p:cNvPr id="293" name="TextBox 292"/>
          <p:cNvSpPr txBox="1"/>
          <p:nvPr/>
        </p:nvSpPr>
        <p:spPr>
          <a:xfrm>
            <a:off x="6823124" y="8587379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sp>
        <p:nvSpPr>
          <p:cNvPr id="294" name="TextBox 293"/>
          <p:cNvSpPr txBox="1"/>
          <p:nvPr/>
        </p:nvSpPr>
        <p:spPr>
          <a:xfrm>
            <a:off x="7458874" y="8318500"/>
            <a:ext cx="16225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7449349" y="8567579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PROTOBOARD</a:t>
            </a:r>
          </a:p>
        </p:txBody>
      </p:sp>
      <p:grpSp>
        <p:nvGrpSpPr>
          <p:cNvPr id="301" name="Group 300"/>
          <p:cNvGrpSpPr/>
          <p:nvPr/>
        </p:nvGrpSpPr>
        <p:grpSpPr>
          <a:xfrm rot="5400000">
            <a:off x="3029246" y="5477173"/>
            <a:ext cx="1384764" cy="1393520"/>
            <a:chOff x="12141200" y="4495800"/>
            <a:chExt cx="1666512" cy="1677050"/>
          </a:xfrm>
        </p:grpSpPr>
        <p:grpSp>
          <p:nvGrpSpPr>
            <p:cNvPr id="302" name="Group 329"/>
            <p:cNvGrpSpPr/>
            <p:nvPr/>
          </p:nvGrpSpPr>
          <p:grpSpPr>
            <a:xfrm>
              <a:off x="12887497" y="4495800"/>
              <a:ext cx="838200" cy="1663238"/>
              <a:chOff x="7607530" y="2078182"/>
              <a:chExt cx="838200" cy="1663238"/>
            </a:xfrm>
          </p:grpSpPr>
          <p:sp>
            <p:nvSpPr>
              <p:cNvPr id="311" name="Freeform 310"/>
              <p:cNvSpPr/>
              <p:nvPr/>
            </p:nvSpPr>
            <p:spPr>
              <a:xfrm>
                <a:off x="7901940" y="3451860"/>
                <a:ext cx="230505" cy="289560"/>
              </a:xfrm>
              <a:custGeom>
                <a:avLst/>
                <a:gdLst>
                  <a:gd name="connsiteX0" fmla="*/ 45720 w 228600"/>
                  <a:gd name="connsiteY0" fmla="*/ 0 h 289560"/>
                  <a:gd name="connsiteX1" fmla="*/ 45720 w 228600"/>
                  <a:gd name="connsiteY1" fmla="*/ 144780 h 289560"/>
                  <a:gd name="connsiteX2" fmla="*/ 0 w 228600"/>
                  <a:gd name="connsiteY2" fmla="*/ 175260 h 289560"/>
                  <a:gd name="connsiteX3" fmla="*/ 0 w 228600"/>
                  <a:gd name="connsiteY3" fmla="*/ 289560 h 289560"/>
                  <a:gd name="connsiteX4" fmla="*/ 228600 w 228600"/>
                  <a:gd name="connsiteY4" fmla="*/ 289560 h 289560"/>
                  <a:gd name="connsiteX5" fmla="*/ 220980 w 228600"/>
                  <a:gd name="connsiteY5" fmla="*/ 152400 h 289560"/>
                  <a:gd name="connsiteX6" fmla="*/ 182880 w 228600"/>
                  <a:gd name="connsiteY6" fmla="*/ 121920 h 289560"/>
                  <a:gd name="connsiteX7" fmla="*/ 182880 w 228600"/>
                  <a:gd name="connsiteY7" fmla="*/ 7620 h 289560"/>
                  <a:gd name="connsiteX8" fmla="*/ 45720 w 228600"/>
                  <a:gd name="connsiteY8" fmla="*/ 0 h 289560"/>
                  <a:gd name="connsiteX0" fmla="*/ 45720 w 228600"/>
                  <a:gd name="connsiteY0" fmla="*/ 0 h 289560"/>
                  <a:gd name="connsiteX1" fmla="*/ 43338 w 228600"/>
                  <a:gd name="connsiteY1" fmla="*/ 120968 h 289560"/>
                  <a:gd name="connsiteX2" fmla="*/ 0 w 228600"/>
                  <a:gd name="connsiteY2" fmla="*/ 175260 h 289560"/>
                  <a:gd name="connsiteX3" fmla="*/ 0 w 228600"/>
                  <a:gd name="connsiteY3" fmla="*/ 289560 h 289560"/>
                  <a:gd name="connsiteX4" fmla="*/ 228600 w 228600"/>
                  <a:gd name="connsiteY4" fmla="*/ 289560 h 289560"/>
                  <a:gd name="connsiteX5" fmla="*/ 220980 w 228600"/>
                  <a:gd name="connsiteY5" fmla="*/ 152400 h 289560"/>
                  <a:gd name="connsiteX6" fmla="*/ 182880 w 228600"/>
                  <a:gd name="connsiteY6" fmla="*/ 121920 h 289560"/>
                  <a:gd name="connsiteX7" fmla="*/ 182880 w 228600"/>
                  <a:gd name="connsiteY7" fmla="*/ 7620 h 289560"/>
                  <a:gd name="connsiteX8" fmla="*/ 45720 w 228600"/>
                  <a:gd name="connsiteY8" fmla="*/ 0 h 289560"/>
                  <a:gd name="connsiteX0" fmla="*/ 45720 w 230505"/>
                  <a:gd name="connsiteY0" fmla="*/ 0 h 289560"/>
                  <a:gd name="connsiteX1" fmla="*/ 43338 w 230505"/>
                  <a:gd name="connsiteY1" fmla="*/ 120968 h 289560"/>
                  <a:gd name="connsiteX2" fmla="*/ 0 w 230505"/>
                  <a:gd name="connsiteY2" fmla="*/ 175260 h 289560"/>
                  <a:gd name="connsiteX3" fmla="*/ 0 w 230505"/>
                  <a:gd name="connsiteY3" fmla="*/ 289560 h 289560"/>
                  <a:gd name="connsiteX4" fmla="*/ 228600 w 230505"/>
                  <a:gd name="connsiteY4" fmla="*/ 289560 h 289560"/>
                  <a:gd name="connsiteX5" fmla="*/ 230505 w 230505"/>
                  <a:gd name="connsiteY5" fmla="*/ 166687 h 289560"/>
                  <a:gd name="connsiteX6" fmla="*/ 182880 w 230505"/>
                  <a:gd name="connsiteY6" fmla="*/ 121920 h 289560"/>
                  <a:gd name="connsiteX7" fmla="*/ 182880 w 230505"/>
                  <a:gd name="connsiteY7" fmla="*/ 7620 h 289560"/>
                  <a:gd name="connsiteX8" fmla="*/ 45720 w 230505"/>
                  <a:gd name="connsiteY8" fmla="*/ 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0505" h="289560">
                    <a:moveTo>
                      <a:pt x="45720" y="0"/>
                    </a:moveTo>
                    <a:lnTo>
                      <a:pt x="43338" y="120968"/>
                    </a:lnTo>
                    <a:lnTo>
                      <a:pt x="0" y="175260"/>
                    </a:lnTo>
                    <a:lnTo>
                      <a:pt x="0" y="289560"/>
                    </a:lnTo>
                    <a:lnTo>
                      <a:pt x="228600" y="289560"/>
                    </a:lnTo>
                    <a:lnTo>
                      <a:pt x="230505" y="166687"/>
                    </a:lnTo>
                    <a:lnTo>
                      <a:pt x="182880" y="121920"/>
                    </a:lnTo>
                    <a:lnTo>
                      <a:pt x="182880" y="7620"/>
                    </a:lnTo>
                    <a:lnTo>
                      <a:pt x="4572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7786947" y="2435629"/>
                <a:ext cx="457200" cy="102246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7607530" y="2078182"/>
                <a:ext cx="838200" cy="36021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15" name="Straight Connector 314"/>
              <p:cNvCxnSpPr/>
              <p:nvPr/>
            </p:nvCxnSpPr>
            <p:spPr>
              <a:xfrm flipV="1">
                <a:off x="7741920" y="270510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/>
              <p:cNvCxnSpPr/>
              <p:nvPr/>
            </p:nvCxnSpPr>
            <p:spPr>
              <a:xfrm flipV="1">
                <a:off x="7757160" y="284226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 flipV="1">
                <a:off x="7749540" y="297942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/>
              <p:cNvCxnSpPr/>
              <p:nvPr/>
            </p:nvCxnSpPr>
            <p:spPr>
              <a:xfrm flipV="1">
                <a:off x="7757160" y="311658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 flipV="1">
                <a:off x="7749540" y="325374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>
              <a:xfrm flipV="1">
                <a:off x="8055142" y="3390900"/>
                <a:ext cx="227798" cy="6096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/>
              <p:cNvCxnSpPr/>
              <p:nvPr/>
            </p:nvCxnSpPr>
            <p:spPr>
              <a:xfrm flipV="1">
                <a:off x="7757962" y="2674620"/>
                <a:ext cx="227798" cy="6096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2" name="Rectangle 321"/>
              <p:cNvSpPr/>
              <p:nvPr/>
            </p:nvSpPr>
            <p:spPr>
              <a:xfrm>
                <a:off x="7617229" y="2517370"/>
                <a:ext cx="817418" cy="1496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23" name="Straight Connector 322"/>
              <p:cNvCxnSpPr/>
              <p:nvPr/>
            </p:nvCxnSpPr>
            <p:spPr>
              <a:xfrm>
                <a:off x="7929880" y="2514600"/>
                <a:ext cx="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/>
              <p:cNvCxnSpPr/>
              <p:nvPr/>
            </p:nvCxnSpPr>
            <p:spPr>
              <a:xfrm>
                <a:off x="8310880" y="2514600"/>
                <a:ext cx="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5" name="Oval 324"/>
              <p:cNvSpPr/>
              <p:nvPr/>
            </p:nvSpPr>
            <p:spPr>
              <a:xfrm>
                <a:off x="7978140" y="361950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03" name="Group 374"/>
            <p:cNvGrpSpPr/>
            <p:nvPr/>
          </p:nvGrpSpPr>
          <p:grpSpPr>
            <a:xfrm rot="5400000">
              <a:off x="12221859" y="5111362"/>
              <a:ext cx="980829" cy="1142148"/>
              <a:chOff x="1285874" y="4129088"/>
              <a:chExt cx="723900" cy="842961"/>
            </a:xfrm>
            <a:solidFill>
              <a:schemeClr val="bg1">
                <a:lumMod val="95000"/>
              </a:schemeClr>
            </a:solidFill>
          </p:grpSpPr>
          <p:sp>
            <p:nvSpPr>
              <p:cNvPr id="307" name="Freeform 306"/>
              <p:cNvSpPr/>
              <p:nvPr/>
            </p:nvSpPr>
            <p:spPr>
              <a:xfrm>
                <a:off x="1347788" y="4129088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Freeform 307"/>
              <p:cNvSpPr/>
              <p:nvPr/>
            </p:nvSpPr>
            <p:spPr>
              <a:xfrm>
                <a:off x="1838325" y="4133850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1285874" y="4410074"/>
                <a:ext cx="723900" cy="561975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Freeform 309"/>
              <p:cNvSpPr/>
              <p:nvPr/>
            </p:nvSpPr>
            <p:spPr>
              <a:xfrm>
                <a:off x="1404938" y="4405463"/>
                <a:ext cx="495300" cy="436563"/>
              </a:xfrm>
              <a:custGeom>
                <a:avLst/>
                <a:gdLst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42887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36563"/>
                  <a:gd name="connsiteX1" fmla="*/ 0 w 495300"/>
                  <a:gd name="connsiteY1" fmla="*/ 385763 h 436563"/>
                  <a:gd name="connsiteX2" fmla="*/ 28575 w 495300"/>
                  <a:gd name="connsiteY2" fmla="*/ 414338 h 436563"/>
                  <a:gd name="connsiteX3" fmla="*/ 47625 w 495300"/>
                  <a:gd name="connsiteY3" fmla="*/ 428626 h 436563"/>
                  <a:gd name="connsiteX4" fmla="*/ 104775 w 495300"/>
                  <a:gd name="connsiteY4" fmla="*/ 404813 h 436563"/>
                  <a:gd name="connsiteX5" fmla="*/ 171450 w 495300"/>
                  <a:gd name="connsiteY5" fmla="*/ 238126 h 436563"/>
                  <a:gd name="connsiteX6" fmla="*/ 221456 w 495300"/>
                  <a:gd name="connsiteY6" fmla="*/ 152401 h 436563"/>
                  <a:gd name="connsiteX7" fmla="*/ 309562 w 495300"/>
                  <a:gd name="connsiteY7" fmla="*/ 157163 h 436563"/>
                  <a:gd name="connsiteX8" fmla="*/ 352425 w 495300"/>
                  <a:gd name="connsiteY8" fmla="*/ 242888 h 436563"/>
                  <a:gd name="connsiteX9" fmla="*/ 376237 w 495300"/>
                  <a:gd name="connsiteY9" fmla="*/ 361951 h 436563"/>
                  <a:gd name="connsiteX10" fmla="*/ 400050 w 495300"/>
                  <a:gd name="connsiteY10" fmla="*/ 409576 h 436563"/>
                  <a:gd name="connsiteX11" fmla="*/ 428625 w 495300"/>
                  <a:gd name="connsiteY11" fmla="*/ 428626 h 436563"/>
                  <a:gd name="connsiteX12" fmla="*/ 466725 w 495300"/>
                  <a:gd name="connsiteY12" fmla="*/ 428626 h 436563"/>
                  <a:gd name="connsiteX13" fmla="*/ 481012 w 495300"/>
                  <a:gd name="connsiteY13" fmla="*/ 414338 h 436563"/>
                  <a:gd name="connsiteX14" fmla="*/ 495300 w 495300"/>
                  <a:gd name="connsiteY14" fmla="*/ 376238 h 436563"/>
                  <a:gd name="connsiteX15" fmla="*/ 492919 w 495300"/>
                  <a:gd name="connsiteY15" fmla="*/ 0 h 43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5300" h="436563">
                    <a:moveTo>
                      <a:pt x="0" y="1"/>
                    </a:moveTo>
                    <a:lnTo>
                      <a:pt x="0" y="385763"/>
                    </a:lnTo>
                    <a:lnTo>
                      <a:pt x="28575" y="414338"/>
                    </a:lnTo>
                    <a:lnTo>
                      <a:pt x="47625" y="428626"/>
                    </a:lnTo>
                    <a:cubicBezTo>
                      <a:pt x="60325" y="427039"/>
                      <a:pt x="84138" y="436563"/>
                      <a:pt x="104775" y="404813"/>
                    </a:cubicBezTo>
                    <a:lnTo>
                      <a:pt x="171450" y="238126"/>
                    </a:lnTo>
                    <a:cubicBezTo>
                      <a:pt x="194469" y="196058"/>
                      <a:pt x="198437" y="165895"/>
                      <a:pt x="221456" y="152401"/>
                    </a:cubicBezTo>
                    <a:cubicBezTo>
                      <a:pt x="244475" y="138907"/>
                      <a:pt x="287734" y="142082"/>
                      <a:pt x="309562" y="157163"/>
                    </a:cubicBezTo>
                    <a:cubicBezTo>
                      <a:pt x="327818" y="172244"/>
                      <a:pt x="341313" y="208757"/>
                      <a:pt x="352425" y="242888"/>
                    </a:cubicBezTo>
                    <a:lnTo>
                      <a:pt x="376237" y="361951"/>
                    </a:lnTo>
                    <a:lnTo>
                      <a:pt x="400050" y="409576"/>
                    </a:lnTo>
                    <a:lnTo>
                      <a:pt x="428625" y="428626"/>
                    </a:lnTo>
                    <a:lnTo>
                      <a:pt x="466725" y="428626"/>
                    </a:lnTo>
                    <a:lnTo>
                      <a:pt x="481012" y="414338"/>
                    </a:lnTo>
                    <a:lnTo>
                      <a:pt x="495300" y="376238"/>
                    </a:lnTo>
                    <a:cubicBezTo>
                      <a:pt x="494506" y="250825"/>
                      <a:pt x="493713" y="125413"/>
                      <a:pt x="492919" y="0"/>
                    </a:cubicBezTo>
                  </a:path>
                </a:pathLst>
              </a:custGeom>
              <a:solidFill>
                <a:srgbClr val="FFFF00"/>
              </a:solidFill>
              <a:ln w="6667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4" name="Oval 303"/>
            <p:cNvSpPr/>
            <p:nvPr/>
          </p:nvSpPr>
          <p:spPr>
            <a:xfrm>
              <a:off x="13223817" y="5999018"/>
              <a:ext cx="127000" cy="127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Freeform 304"/>
            <p:cNvSpPr/>
            <p:nvPr/>
          </p:nvSpPr>
          <p:spPr>
            <a:xfrm>
              <a:off x="13237371" y="5371839"/>
              <a:ext cx="570341" cy="127148"/>
            </a:xfrm>
            <a:custGeom>
              <a:avLst/>
              <a:gdLst>
                <a:gd name="connsiteX0" fmla="*/ 0 w 1451428"/>
                <a:gd name="connsiteY0" fmla="*/ 0 h 137885"/>
                <a:gd name="connsiteX1" fmla="*/ 72571 w 1451428"/>
                <a:gd name="connsiteY1" fmla="*/ 116114 h 137885"/>
                <a:gd name="connsiteX2" fmla="*/ 232228 w 1451428"/>
                <a:gd name="connsiteY2" fmla="*/ 130628 h 137885"/>
                <a:gd name="connsiteX3" fmla="*/ 1451428 w 1451428"/>
                <a:gd name="connsiteY3" fmla="*/ 130628 h 13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1428" h="137885">
                  <a:moveTo>
                    <a:pt x="0" y="0"/>
                  </a:moveTo>
                  <a:cubicBezTo>
                    <a:pt x="16933" y="47171"/>
                    <a:pt x="33866" y="94343"/>
                    <a:pt x="72571" y="116114"/>
                  </a:cubicBezTo>
                  <a:cubicBezTo>
                    <a:pt x="111276" y="137885"/>
                    <a:pt x="2419" y="128209"/>
                    <a:pt x="232228" y="130628"/>
                  </a:cubicBezTo>
                  <a:cubicBezTo>
                    <a:pt x="462037" y="133047"/>
                    <a:pt x="956732" y="131837"/>
                    <a:pt x="1451428" y="130628"/>
                  </a:cubicBezTo>
                </a:path>
              </a:pathLst>
            </a:custGeom>
            <a:ln w="762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/>
            <p:cNvSpPr/>
            <p:nvPr/>
          </p:nvSpPr>
          <p:spPr>
            <a:xfrm>
              <a:off x="13187535" y="5321300"/>
              <a:ext cx="127000" cy="127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1" name="Rectangle 210"/>
          <p:cNvSpPr/>
          <p:nvPr/>
        </p:nvSpPr>
        <p:spPr>
          <a:xfrm>
            <a:off x="3962400" y="3276600"/>
            <a:ext cx="152400" cy="3733800"/>
          </a:xfrm>
          <a:prstGeom prst="rect">
            <a:avLst/>
          </a:prstGeom>
          <a:solidFill>
            <a:schemeClr val="tx1">
              <a:alpha val="68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9" name="Oval 358"/>
          <p:cNvSpPr/>
          <p:nvPr/>
        </p:nvSpPr>
        <p:spPr>
          <a:xfrm>
            <a:off x="2486714" y="27749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2695630" y="27686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  <p:cxnSp>
        <p:nvCxnSpPr>
          <p:cNvPr id="362" name="Straight Arrow Connector 361"/>
          <p:cNvCxnSpPr/>
          <p:nvPr/>
        </p:nvCxnSpPr>
        <p:spPr>
          <a:xfrm>
            <a:off x="3848100" y="2976650"/>
            <a:ext cx="165100" cy="3256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Oval 362"/>
          <p:cNvSpPr/>
          <p:nvPr/>
        </p:nvSpPr>
        <p:spPr>
          <a:xfrm>
            <a:off x="3680514" y="27417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64" name="TextBox 363"/>
          <p:cNvSpPr txBox="1"/>
          <p:nvPr/>
        </p:nvSpPr>
        <p:spPr>
          <a:xfrm>
            <a:off x="3893456" y="2748050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COVER</a:t>
            </a:r>
          </a:p>
        </p:txBody>
      </p:sp>
      <p:cxnSp>
        <p:nvCxnSpPr>
          <p:cNvPr id="365" name="Straight Arrow Connector 364"/>
          <p:cNvCxnSpPr/>
          <p:nvPr/>
        </p:nvCxnSpPr>
        <p:spPr>
          <a:xfrm>
            <a:off x="11048290" y="2951250"/>
            <a:ext cx="165100" cy="3256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Oval 365"/>
          <p:cNvSpPr/>
          <p:nvPr/>
        </p:nvSpPr>
        <p:spPr>
          <a:xfrm>
            <a:off x="10880704" y="27163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67" name="TextBox 366"/>
          <p:cNvSpPr txBox="1"/>
          <p:nvPr/>
        </p:nvSpPr>
        <p:spPr>
          <a:xfrm>
            <a:off x="11089620" y="2709950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COVER</a:t>
            </a:r>
          </a:p>
        </p:txBody>
      </p:sp>
      <p:sp>
        <p:nvSpPr>
          <p:cNvPr id="369" name="Oval 368"/>
          <p:cNvSpPr/>
          <p:nvPr/>
        </p:nvSpPr>
        <p:spPr>
          <a:xfrm>
            <a:off x="12074504" y="27495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70" name="TextBox 369"/>
          <p:cNvSpPr txBox="1"/>
          <p:nvPr/>
        </p:nvSpPr>
        <p:spPr>
          <a:xfrm>
            <a:off x="12287446" y="27559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  <p:sp>
        <p:nvSpPr>
          <p:cNvPr id="371" name="Oval 370"/>
          <p:cNvSpPr/>
          <p:nvPr/>
        </p:nvSpPr>
        <p:spPr>
          <a:xfrm>
            <a:off x="5511800" y="83693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373" name="Oval 372"/>
          <p:cNvSpPr/>
          <p:nvPr/>
        </p:nvSpPr>
        <p:spPr>
          <a:xfrm>
            <a:off x="2768600" y="74803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74" name="Oval 373"/>
          <p:cNvSpPr/>
          <p:nvPr/>
        </p:nvSpPr>
        <p:spPr>
          <a:xfrm>
            <a:off x="2768600" y="77343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375" name="TextBox 374"/>
          <p:cNvSpPr txBox="1"/>
          <p:nvPr/>
        </p:nvSpPr>
        <p:spPr>
          <a:xfrm>
            <a:off x="2984500" y="7480300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A1TJ1</a:t>
            </a:r>
          </a:p>
        </p:txBody>
      </p:sp>
      <p:sp>
        <p:nvSpPr>
          <p:cNvPr id="376" name="TextBox 375"/>
          <p:cNvSpPr txBox="1"/>
          <p:nvPr/>
        </p:nvSpPr>
        <p:spPr>
          <a:xfrm>
            <a:off x="2997200" y="7721600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A1F1</a:t>
            </a:r>
          </a:p>
        </p:txBody>
      </p:sp>
      <p:sp>
        <p:nvSpPr>
          <p:cNvPr id="378" name="Oval 377"/>
          <p:cNvSpPr/>
          <p:nvPr/>
        </p:nvSpPr>
        <p:spPr>
          <a:xfrm>
            <a:off x="12041242" y="74993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79" name="Oval 378"/>
          <p:cNvSpPr/>
          <p:nvPr/>
        </p:nvSpPr>
        <p:spPr>
          <a:xfrm>
            <a:off x="12041242" y="77533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380" name="TextBox 379"/>
          <p:cNvSpPr txBox="1"/>
          <p:nvPr/>
        </p:nvSpPr>
        <p:spPr>
          <a:xfrm>
            <a:off x="12257142" y="7499350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A1A2TJ1</a:t>
            </a:r>
          </a:p>
        </p:txBody>
      </p:sp>
      <p:sp>
        <p:nvSpPr>
          <p:cNvPr id="381" name="TextBox 380"/>
          <p:cNvSpPr txBox="1"/>
          <p:nvPr/>
        </p:nvSpPr>
        <p:spPr>
          <a:xfrm>
            <a:off x="12269842" y="7740650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A1A2F1</a:t>
            </a:r>
          </a:p>
        </p:txBody>
      </p:sp>
      <p:sp>
        <p:nvSpPr>
          <p:cNvPr id="384" name="Freeform 383"/>
          <p:cNvSpPr/>
          <p:nvPr/>
        </p:nvSpPr>
        <p:spPr>
          <a:xfrm>
            <a:off x="6305550" y="5191125"/>
            <a:ext cx="2765425" cy="1752600"/>
          </a:xfrm>
          <a:custGeom>
            <a:avLst/>
            <a:gdLst>
              <a:gd name="connsiteX0" fmla="*/ 2505075 w 2765425"/>
              <a:gd name="connsiteY0" fmla="*/ 0 h 1752600"/>
              <a:gd name="connsiteX1" fmla="*/ 2438400 w 2765425"/>
              <a:gd name="connsiteY1" fmla="*/ 19050 h 1752600"/>
              <a:gd name="connsiteX2" fmla="*/ 2381250 w 2765425"/>
              <a:gd name="connsiteY2" fmla="*/ 57150 h 1752600"/>
              <a:gd name="connsiteX3" fmla="*/ 2333625 w 2765425"/>
              <a:gd name="connsiteY3" fmla="*/ 209550 h 1752600"/>
              <a:gd name="connsiteX4" fmla="*/ 2390775 w 2765425"/>
              <a:gd name="connsiteY4" fmla="*/ 390525 h 1752600"/>
              <a:gd name="connsiteX5" fmla="*/ 2505075 w 2765425"/>
              <a:gd name="connsiteY5" fmla="*/ 571500 h 1752600"/>
              <a:gd name="connsiteX6" fmla="*/ 2695575 w 2765425"/>
              <a:gd name="connsiteY6" fmla="*/ 876300 h 1752600"/>
              <a:gd name="connsiteX7" fmla="*/ 2762250 w 2765425"/>
              <a:gd name="connsiteY7" fmla="*/ 1162050 h 1752600"/>
              <a:gd name="connsiteX8" fmla="*/ 2676525 w 2765425"/>
              <a:gd name="connsiteY8" fmla="*/ 1562100 h 1752600"/>
              <a:gd name="connsiteX9" fmla="*/ 2447925 w 2765425"/>
              <a:gd name="connsiteY9" fmla="*/ 1724025 h 1752600"/>
              <a:gd name="connsiteX10" fmla="*/ 1695450 w 2765425"/>
              <a:gd name="connsiteY10" fmla="*/ 1733550 h 1752600"/>
              <a:gd name="connsiteX11" fmla="*/ 1323975 w 2765425"/>
              <a:gd name="connsiteY11" fmla="*/ 1695450 h 1752600"/>
              <a:gd name="connsiteX12" fmla="*/ 923925 w 2765425"/>
              <a:gd name="connsiteY12" fmla="*/ 1733550 h 1752600"/>
              <a:gd name="connsiteX13" fmla="*/ 600075 w 2765425"/>
              <a:gd name="connsiteY13" fmla="*/ 1704975 h 1752600"/>
              <a:gd name="connsiteX14" fmla="*/ 171450 w 2765425"/>
              <a:gd name="connsiteY14" fmla="*/ 1562100 h 1752600"/>
              <a:gd name="connsiteX15" fmla="*/ 0 w 2765425"/>
              <a:gd name="connsiteY15" fmla="*/ 1552575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65425" h="1752600">
                <a:moveTo>
                  <a:pt x="2505075" y="0"/>
                </a:moveTo>
                <a:cubicBezTo>
                  <a:pt x="2482056" y="4762"/>
                  <a:pt x="2459037" y="9525"/>
                  <a:pt x="2438400" y="19050"/>
                </a:cubicBezTo>
                <a:cubicBezTo>
                  <a:pt x="2417763" y="28575"/>
                  <a:pt x="2398712" y="25400"/>
                  <a:pt x="2381250" y="57150"/>
                </a:cubicBezTo>
                <a:cubicBezTo>
                  <a:pt x="2363788" y="88900"/>
                  <a:pt x="2332038" y="153988"/>
                  <a:pt x="2333625" y="209550"/>
                </a:cubicBezTo>
                <a:cubicBezTo>
                  <a:pt x="2335212" y="265112"/>
                  <a:pt x="2362200" y="330200"/>
                  <a:pt x="2390775" y="390525"/>
                </a:cubicBezTo>
                <a:cubicBezTo>
                  <a:pt x="2419350" y="450850"/>
                  <a:pt x="2505075" y="571500"/>
                  <a:pt x="2505075" y="571500"/>
                </a:cubicBezTo>
                <a:cubicBezTo>
                  <a:pt x="2555875" y="652462"/>
                  <a:pt x="2652712" y="777875"/>
                  <a:pt x="2695575" y="876300"/>
                </a:cubicBezTo>
                <a:cubicBezTo>
                  <a:pt x="2738438" y="974725"/>
                  <a:pt x="2765425" y="1047750"/>
                  <a:pt x="2762250" y="1162050"/>
                </a:cubicBezTo>
                <a:cubicBezTo>
                  <a:pt x="2759075" y="1276350"/>
                  <a:pt x="2728913" y="1468437"/>
                  <a:pt x="2676525" y="1562100"/>
                </a:cubicBezTo>
                <a:cubicBezTo>
                  <a:pt x="2624137" y="1655763"/>
                  <a:pt x="2611438" y="1695450"/>
                  <a:pt x="2447925" y="1724025"/>
                </a:cubicBezTo>
                <a:cubicBezTo>
                  <a:pt x="2284413" y="1752600"/>
                  <a:pt x="1882775" y="1738312"/>
                  <a:pt x="1695450" y="1733550"/>
                </a:cubicBezTo>
                <a:cubicBezTo>
                  <a:pt x="1508125" y="1728788"/>
                  <a:pt x="1452562" y="1695450"/>
                  <a:pt x="1323975" y="1695450"/>
                </a:cubicBezTo>
                <a:cubicBezTo>
                  <a:pt x="1195388" y="1695450"/>
                  <a:pt x="1044575" y="1731963"/>
                  <a:pt x="923925" y="1733550"/>
                </a:cubicBezTo>
                <a:cubicBezTo>
                  <a:pt x="803275" y="1735138"/>
                  <a:pt x="725488" y="1733550"/>
                  <a:pt x="600075" y="1704975"/>
                </a:cubicBezTo>
                <a:cubicBezTo>
                  <a:pt x="474663" y="1676400"/>
                  <a:pt x="271463" y="1587500"/>
                  <a:pt x="171450" y="1562100"/>
                </a:cubicBezTo>
                <a:cubicBezTo>
                  <a:pt x="71437" y="1536700"/>
                  <a:pt x="35718" y="1544637"/>
                  <a:pt x="0" y="1552575"/>
                </a:cubicBezTo>
              </a:path>
            </a:pathLst>
          </a:custGeom>
          <a:ln w="79375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Freeform 386"/>
          <p:cNvSpPr/>
          <p:nvPr/>
        </p:nvSpPr>
        <p:spPr>
          <a:xfrm>
            <a:off x="3391593" y="6018415"/>
            <a:ext cx="498763" cy="565265"/>
          </a:xfrm>
          <a:custGeom>
            <a:avLst/>
            <a:gdLst>
              <a:gd name="connsiteX0" fmla="*/ 0 w 498763"/>
              <a:gd name="connsiteY0" fmla="*/ 182880 h 565265"/>
              <a:gd name="connsiteX1" fmla="*/ 133003 w 498763"/>
              <a:gd name="connsiteY1" fmla="*/ 33250 h 565265"/>
              <a:gd name="connsiteX2" fmla="*/ 332509 w 498763"/>
              <a:gd name="connsiteY2" fmla="*/ 0 h 565265"/>
              <a:gd name="connsiteX3" fmla="*/ 332509 w 498763"/>
              <a:gd name="connsiteY3" fmla="*/ 0 h 565265"/>
              <a:gd name="connsiteX4" fmla="*/ 498763 w 498763"/>
              <a:gd name="connsiteY4" fmla="*/ 182880 h 565265"/>
              <a:gd name="connsiteX5" fmla="*/ 498763 w 498763"/>
              <a:gd name="connsiteY5" fmla="*/ 349134 h 565265"/>
              <a:gd name="connsiteX6" fmla="*/ 448887 w 498763"/>
              <a:gd name="connsiteY6" fmla="*/ 515389 h 565265"/>
              <a:gd name="connsiteX7" fmla="*/ 332509 w 498763"/>
              <a:gd name="connsiteY7" fmla="*/ 565265 h 565265"/>
              <a:gd name="connsiteX8" fmla="*/ 149629 w 498763"/>
              <a:gd name="connsiteY8" fmla="*/ 565265 h 565265"/>
              <a:gd name="connsiteX9" fmla="*/ 99752 w 498763"/>
              <a:gd name="connsiteY9" fmla="*/ 515389 h 565265"/>
              <a:gd name="connsiteX10" fmla="*/ 16625 w 498763"/>
              <a:gd name="connsiteY10" fmla="*/ 465512 h 565265"/>
              <a:gd name="connsiteX11" fmla="*/ 16625 w 498763"/>
              <a:gd name="connsiteY11" fmla="*/ 382385 h 565265"/>
              <a:gd name="connsiteX12" fmla="*/ 16625 w 498763"/>
              <a:gd name="connsiteY12" fmla="*/ 315883 h 565265"/>
              <a:gd name="connsiteX13" fmla="*/ 0 w 498763"/>
              <a:gd name="connsiteY13" fmla="*/ 182880 h 565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98763" h="565265">
                <a:moveTo>
                  <a:pt x="0" y="182880"/>
                </a:moveTo>
                <a:lnTo>
                  <a:pt x="133003" y="33250"/>
                </a:lnTo>
                <a:lnTo>
                  <a:pt x="332509" y="0"/>
                </a:lnTo>
                <a:lnTo>
                  <a:pt x="332509" y="0"/>
                </a:lnTo>
                <a:lnTo>
                  <a:pt x="498763" y="182880"/>
                </a:lnTo>
                <a:lnTo>
                  <a:pt x="498763" y="349134"/>
                </a:lnTo>
                <a:lnTo>
                  <a:pt x="448887" y="515389"/>
                </a:lnTo>
                <a:lnTo>
                  <a:pt x="332509" y="565265"/>
                </a:lnTo>
                <a:lnTo>
                  <a:pt x="149629" y="565265"/>
                </a:lnTo>
                <a:lnTo>
                  <a:pt x="99752" y="515389"/>
                </a:lnTo>
                <a:lnTo>
                  <a:pt x="16625" y="465512"/>
                </a:lnTo>
                <a:lnTo>
                  <a:pt x="16625" y="382385"/>
                </a:lnTo>
                <a:lnTo>
                  <a:pt x="16625" y="315883"/>
                </a:lnTo>
                <a:lnTo>
                  <a:pt x="0" y="182880"/>
                </a:lnTo>
                <a:close/>
              </a:path>
            </a:pathLst>
          </a:custGeom>
          <a:solidFill>
            <a:srgbClr val="FDEA5F">
              <a:alpha val="72000"/>
            </a:srgb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9" name="Straight Arrow Connector 388"/>
          <p:cNvCxnSpPr/>
          <p:nvPr/>
        </p:nvCxnSpPr>
        <p:spPr>
          <a:xfrm flipV="1">
            <a:off x="4272742" y="4992914"/>
            <a:ext cx="2781201" cy="295405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Oval 392"/>
          <p:cNvSpPr/>
          <p:nvPr/>
        </p:nvSpPr>
        <p:spPr>
          <a:xfrm>
            <a:off x="4152900" y="79438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394" name="TextBox 393"/>
          <p:cNvSpPr txBox="1"/>
          <p:nvPr/>
        </p:nvSpPr>
        <p:spPr>
          <a:xfrm>
            <a:off x="3451808" y="8197850"/>
            <a:ext cx="157767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HOT GLUE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MAY BE APPLIED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TO HOLD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FUSES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FIRMLY IN PLACE FOR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 ADDITIONAL 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MECHANICAL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RELIABILITY</a:t>
            </a:r>
          </a:p>
        </p:txBody>
      </p:sp>
      <p:sp>
        <p:nvSpPr>
          <p:cNvPr id="395" name="TextBox 394"/>
          <p:cNvSpPr txBox="1"/>
          <p:nvPr/>
        </p:nvSpPr>
        <p:spPr>
          <a:xfrm>
            <a:off x="12813590" y="4800600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 ALL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COMPONENTS /WIRES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ARE SHOWN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IN THIS SIDE VIEW</a:t>
            </a:r>
          </a:p>
        </p:txBody>
      </p:sp>
      <p:sp>
        <p:nvSpPr>
          <p:cNvPr id="396" name="TextBox 395"/>
          <p:cNvSpPr txBox="1"/>
          <p:nvPr/>
        </p:nvSpPr>
        <p:spPr>
          <a:xfrm>
            <a:off x="1066800" y="4800600"/>
            <a:ext cx="14734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NOT ALL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COMPONENTS/WIRE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ARE SHOWN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IN THIS SIDE VIEW</a:t>
            </a:r>
          </a:p>
        </p:txBody>
      </p:sp>
      <p:sp>
        <p:nvSpPr>
          <p:cNvPr id="397" name="TextBox 396"/>
          <p:cNvSpPr txBox="1"/>
          <p:nvPr/>
        </p:nvSpPr>
        <p:spPr>
          <a:xfrm>
            <a:off x="5890953" y="2698865"/>
            <a:ext cx="26116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COVER AND ATTACHED COMPONENTS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ARE NOT SHOWN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IN THIS  TOP VIEW</a:t>
            </a:r>
          </a:p>
        </p:txBody>
      </p:sp>
      <p:grpSp>
        <p:nvGrpSpPr>
          <p:cNvPr id="244" name="Group 243"/>
          <p:cNvGrpSpPr/>
          <p:nvPr/>
        </p:nvGrpSpPr>
        <p:grpSpPr>
          <a:xfrm>
            <a:off x="9846474" y="5791200"/>
            <a:ext cx="309564" cy="279562"/>
            <a:chOff x="6386511" y="762000"/>
            <a:chExt cx="309564" cy="279562"/>
          </a:xfrm>
        </p:grpSpPr>
        <p:sp>
          <p:nvSpPr>
            <p:cNvPr id="246" name="Isosceles Triangle 245"/>
            <p:cNvSpPr/>
            <p:nvPr/>
          </p:nvSpPr>
          <p:spPr>
            <a:xfrm>
              <a:off x="6400800" y="762000"/>
              <a:ext cx="295275" cy="233363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6386511" y="795341"/>
              <a:ext cx="290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3</a:t>
              </a:r>
            </a:p>
          </p:txBody>
        </p:sp>
      </p:grpSp>
      <p:cxnSp>
        <p:nvCxnSpPr>
          <p:cNvPr id="248" name="Straight Arrow Connector 247"/>
          <p:cNvCxnSpPr/>
          <p:nvPr/>
        </p:nvCxnSpPr>
        <p:spPr>
          <a:xfrm flipH="1" flipV="1">
            <a:off x="9465474" y="5384800"/>
            <a:ext cx="406401" cy="6386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Arrow Connector 367"/>
          <p:cNvCxnSpPr/>
          <p:nvPr/>
        </p:nvCxnSpPr>
        <p:spPr>
          <a:xfrm>
            <a:off x="12242090" y="2984500"/>
            <a:ext cx="165100" cy="3256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Freeform 208"/>
          <p:cNvSpPr/>
          <p:nvPr/>
        </p:nvSpPr>
        <p:spPr>
          <a:xfrm>
            <a:off x="3710940" y="5006341"/>
            <a:ext cx="246430" cy="273811"/>
          </a:xfrm>
          <a:custGeom>
            <a:avLst/>
            <a:gdLst>
              <a:gd name="connsiteX0" fmla="*/ 448887 w 448887"/>
              <a:gd name="connsiteY0" fmla="*/ 0 h 515389"/>
              <a:gd name="connsiteX1" fmla="*/ 182880 w 448887"/>
              <a:gd name="connsiteY1" fmla="*/ 0 h 515389"/>
              <a:gd name="connsiteX2" fmla="*/ 49876 w 448887"/>
              <a:gd name="connsiteY2" fmla="*/ 83127 h 515389"/>
              <a:gd name="connsiteX3" fmla="*/ 0 w 448887"/>
              <a:gd name="connsiteY3" fmla="*/ 182880 h 515389"/>
              <a:gd name="connsiteX4" fmla="*/ 0 w 448887"/>
              <a:gd name="connsiteY4" fmla="*/ 299258 h 515389"/>
              <a:gd name="connsiteX5" fmla="*/ 49876 w 448887"/>
              <a:gd name="connsiteY5" fmla="*/ 399010 h 515389"/>
              <a:gd name="connsiteX6" fmla="*/ 99753 w 448887"/>
              <a:gd name="connsiteY6" fmla="*/ 448887 h 515389"/>
              <a:gd name="connsiteX7" fmla="*/ 182880 w 448887"/>
              <a:gd name="connsiteY7" fmla="*/ 498763 h 515389"/>
              <a:gd name="connsiteX8" fmla="*/ 448887 w 448887"/>
              <a:gd name="connsiteY8" fmla="*/ 515389 h 515389"/>
              <a:gd name="connsiteX0" fmla="*/ 448887 w 448887"/>
              <a:gd name="connsiteY0" fmla="*/ 0 h 498763"/>
              <a:gd name="connsiteX1" fmla="*/ 182880 w 448887"/>
              <a:gd name="connsiteY1" fmla="*/ 0 h 498763"/>
              <a:gd name="connsiteX2" fmla="*/ 49876 w 448887"/>
              <a:gd name="connsiteY2" fmla="*/ 83127 h 498763"/>
              <a:gd name="connsiteX3" fmla="*/ 0 w 448887"/>
              <a:gd name="connsiteY3" fmla="*/ 182880 h 498763"/>
              <a:gd name="connsiteX4" fmla="*/ 0 w 448887"/>
              <a:gd name="connsiteY4" fmla="*/ 299258 h 498763"/>
              <a:gd name="connsiteX5" fmla="*/ 49876 w 448887"/>
              <a:gd name="connsiteY5" fmla="*/ 399010 h 498763"/>
              <a:gd name="connsiteX6" fmla="*/ 99753 w 448887"/>
              <a:gd name="connsiteY6" fmla="*/ 448887 h 498763"/>
              <a:gd name="connsiteX7" fmla="*/ 182880 w 448887"/>
              <a:gd name="connsiteY7" fmla="*/ 498763 h 498763"/>
              <a:gd name="connsiteX8" fmla="*/ 441267 w 448887"/>
              <a:gd name="connsiteY8" fmla="*/ 492529 h 49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8887" h="498763">
                <a:moveTo>
                  <a:pt x="448887" y="0"/>
                </a:moveTo>
                <a:lnTo>
                  <a:pt x="182880" y="0"/>
                </a:lnTo>
                <a:lnTo>
                  <a:pt x="49876" y="83127"/>
                </a:lnTo>
                <a:lnTo>
                  <a:pt x="0" y="182880"/>
                </a:lnTo>
                <a:lnTo>
                  <a:pt x="0" y="299258"/>
                </a:lnTo>
                <a:lnTo>
                  <a:pt x="49876" y="399010"/>
                </a:lnTo>
                <a:lnTo>
                  <a:pt x="99753" y="448887"/>
                </a:lnTo>
                <a:lnTo>
                  <a:pt x="182880" y="498763"/>
                </a:lnTo>
                <a:lnTo>
                  <a:pt x="441267" y="492529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3726180" y="5021581"/>
            <a:ext cx="248920" cy="24892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7" name="Rectangle 406"/>
          <p:cNvSpPr/>
          <p:nvPr/>
        </p:nvSpPr>
        <p:spPr>
          <a:xfrm flipH="1">
            <a:off x="2514600" y="3276600"/>
            <a:ext cx="1447800" cy="3733800"/>
          </a:xfrm>
          <a:prstGeom prst="rect">
            <a:avLst/>
          </a:prstGeom>
          <a:solidFill>
            <a:schemeClr val="tx1">
              <a:alpha val="58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8" name="Straight Arrow Connector 357"/>
          <p:cNvCxnSpPr/>
          <p:nvPr/>
        </p:nvCxnSpPr>
        <p:spPr>
          <a:xfrm>
            <a:off x="2654300" y="3009900"/>
            <a:ext cx="165100" cy="3256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Arrow Connector 371"/>
          <p:cNvCxnSpPr/>
          <p:nvPr/>
        </p:nvCxnSpPr>
        <p:spPr>
          <a:xfrm flipV="1">
            <a:off x="2895600" y="6629400"/>
            <a:ext cx="444500" cy="863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Arrow Connector 390"/>
          <p:cNvCxnSpPr/>
          <p:nvPr/>
        </p:nvCxnSpPr>
        <p:spPr>
          <a:xfrm flipH="1" flipV="1">
            <a:off x="3727565" y="6411537"/>
            <a:ext cx="561802" cy="15354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/>
          <p:nvPr/>
        </p:nvCxnSpPr>
        <p:spPr>
          <a:xfrm>
            <a:off x="1983971" y="4452851"/>
            <a:ext cx="1745846" cy="64995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1878676" y="3308465"/>
            <a:ext cx="2094808" cy="172904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7" name="Group 356"/>
          <p:cNvGrpSpPr/>
          <p:nvPr/>
        </p:nvGrpSpPr>
        <p:grpSpPr>
          <a:xfrm>
            <a:off x="10836316" y="5461000"/>
            <a:ext cx="1414199" cy="1405313"/>
            <a:chOff x="12420601" y="5867400"/>
            <a:chExt cx="1455741" cy="1446594"/>
          </a:xfrm>
        </p:grpSpPr>
        <p:grpSp>
          <p:nvGrpSpPr>
            <p:cNvPr id="335" name="Group 374"/>
            <p:cNvGrpSpPr/>
            <p:nvPr/>
          </p:nvGrpSpPr>
          <p:grpSpPr>
            <a:xfrm rot="10800000" flipH="1">
              <a:off x="13024946" y="5867400"/>
              <a:ext cx="851396" cy="991427"/>
              <a:chOff x="1285874" y="4129088"/>
              <a:chExt cx="723900" cy="842961"/>
            </a:xfrm>
            <a:solidFill>
              <a:schemeClr val="bg1">
                <a:lumMod val="95000"/>
              </a:schemeClr>
            </a:solidFill>
          </p:grpSpPr>
          <p:sp>
            <p:nvSpPr>
              <p:cNvPr id="339" name="Freeform 338"/>
              <p:cNvSpPr/>
              <p:nvPr/>
            </p:nvSpPr>
            <p:spPr>
              <a:xfrm>
                <a:off x="1347788" y="4129088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Freeform 339"/>
              <p:cNvSpPr/>
              <p:nvPr/>
            </p:nvSpPr>
            <p:spPr>
              <a:xfrm>
                <a:off x="1838325" y="4133850"/>
                <a:ext cx="123825" cy="295275"/>
              </a:xfrm>
              <a:custGeom>
                <a:avLst/>
                <a:gdLst>
                  <a:gd name="connsiteX0" fmla="*/ 0 w 104775"/>
                  <a:gd name="connsiteY0" fmla="*/ 280987 h 295275"/>
                  <a:gd name="connsiteX1" fmla="*/ 0 w 104775"/>
                  <a:gd name="connsiteY1" fmla="*/ 38100 h 295275"/>
                  <a:gd name="connsiteX2" fmla="*/ 47625 w 104775"/>
                  <a:gd name="connsiteY2" fmla="*/ 0 h 295275"/>
                  <a:gd name="connsiteX3" fmla="*/ 104775 w 104775"/>
                  <a:gd name="connsiteY3" fmla="*/ 42862 h 295275"/>
                  <a:gd name="connsiteX4" fmla="*/ 104775 w 104775"/>
                  <a:gd name="connsiteY4" fmla="*/ 295275 h 295275"/>
                  <a:gd name="connsiteX5" fmla="*/ 0 w 104775"/>
                  <a:gd name="connsiteY5" fmla="*/ 280987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295275">
                    <a:moveTo>
                      <a:pt x="0" y="280987"/>
                    </a:moveTo>
                    <a:lnTo>
                      <a:pt x="0" y="38100"/>
                    </a:lnTo>
                    <a:lnTo>
                      <a:pt x="47625" y="0"/>
                    </a:lnTo>
                    <a:lnTo>
                      <a:pt x="104775" y="42862"/>
                    </a:lnTo>
                    <a:lnTo>
                      <a:pt x="104775" y="295275"/>
                    </a:lnTo>
                    <a:lnTo>
                      <a:pt x="0" y="280987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" name="Rectangle 340"/>
              <p:cNvSpPr/>
              <p:nvPr/>
            </p:nvSpPr>
            <p:spPr>
              <a:xfrm>
                <a:off x="1285874" y="4410074"/>
                <a:ext cx="723900" cy="561975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" name="Freeform 341"/>
              <p:cNvSpPr/>
              <p:nvPr/>
            </p:nvSpPr>
            <p:spPr>
              <a:xfrm>
                <a:off x="1404938" y="4405463"/>
                <a:ext cx="495300" cy="436563"/>
              </a:xfrm>
              <a:custGeom>
                <a:avLst/>
                <a:gdLst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0 h 428625"/>
                  <a:gd name="connsiteX1" fmla="*/ 0 w 495300"/>
                  <a:gd name="connsiteY1" fmla="*/ 385762 h 428625"/>
                  <a:gd name="connsiteX2" fmla="*/ 28575 w 495300"/>
                  <a:gd name="connsiteY2" fmla="*/ 414337 h 428625"/>
                  <a:gd name="connsiteX3" fmla="*/ 47625 w 495300"/>
                  <a:gd name="connsiteY3" fmla="*/ 428625 h 428625"/>
                  <a:gd name="connsiteX4" fmla="*/ 104775 w 495300"/>
                  <a:gd name="connsiteY4" fmla="*/ 404812 h 428625"/>
                  <a:gd name="connsiteX5" fmla="*/ 171450 w 495300"/>
                  <a:gd name="connsiteY5" fmla="*/ 238125 h 428625"/>
                  <a:gd name="connsiteX6" fmla="*/ 242887 w 495300"/>
                  <a:gd name="connsiteY6" fmla="*/ 152400 h 428625"/>
                  <a:gd name="connsiteX7" fmla="*/ 309562 w 495300"/>
                  <a:gd name="connsiteY7" fmla="*/ 157162 h 428625"/>
                  <a:gd name="connsiteX8" fmla="*/ 352425 w 495300"/>
                  <a:gd name="connsiteY8" fmla="*/ 242887 h 428625"/>
                  <a:gd name="connsiteX9" fmla="*/ 376237 w 495300"/>
                  <a:gd name="connsiteY9" fmla="*/ 361950 h 428625"/>
                  <a:gd name="connsiteX10" fmla="*/ 400050 w 495300"/>
                  <a:gd name="connsiteY10" fmla="*/ 409575 h 428625"/>
                  <a:gd name="connsiteX11" fmla="*/ 428625 w 495300"/>
                  <a:gd name="connsiteY11" fmla="*/ 428625 h 428625"/>
                  <a:gd name="connsiteX12" fmla="*/ 466725 w 495300"/>
                  <a:gd name="connsiteY12" fmla="*/ 428625 h 428625"/>
                  <a:gd name="connsiteX13" fmla="*/ 481012 w 495300"/>
                  <a:gd name="connsiteY13" fmla="*/ 414337 h 428625"/>
                  <a:gd name="connsiteX14" fmla="*/ 495300 w 495300"/>
                  <a:gd name="connsiteY14" fmla="*/ 376237 h 428625"/>
                  <a:gd name="connsiteX15" fmla="*/ 495300 w 495300"/>
                  <a:gd name="connsiteY15" fmla="*/ 14287 h 428625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42887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28626"/>
                  <a:gd name="connsiteX1" fmla="*/ 0 w 495300"/>
                  <a:gd name="connsiteY1" fmla="*/ 385763 h 428626"/>
                  <a:gd name="connsiteX2" fmla="*/ 28575 w 495300"/>
                  <a:gd name="connsiteY2" fmla="*/ 414338 h 428626"/>
                  <a:gd name="connsiteX3" fmla="*/ 47625 w 495300"/>
                  <a:gd name="connsiteY3" fmla="*/ 428626 h 428626"/>
                  <a:gd name="connsiteX4" fmla="*/ 104775 w 495300"/>
                  <a:gd name="connsiteY4" fmla="*/ 404813 h 428626"/>
                  <a:gd name="connsiteX5" fmla="*/ 171450 w 495300"/>
                  <a:gd name="connsiteY5" fmla="*/ 238126 h 428626"/>
                  <a:gd name="connsiteX6" fmla="*/ 221456 w 495300"/>
                  <a:gd name="connsiteY6" fmla="*/ 152401 h 428626"/>
                  <a:gd name="connsiteX7" fmla="*/ 309562 w 495300"/>
                  <a:gd name="connsiteY7" fmla="*/ 157163 h 428626"/>
                  <a:gd name="connsiteX8" fmla="*/ 352425 w 495300"/>
                  <a:gd name="connsiteY8" fmla="*/ 242888 h 428626"/>
                  <a:gd name="connsiteX9" fmla="*/ 376237 w 495300"/>
                  <a:gd name="connsiteY9" fmla="*/ 361951 h 428626"/>
                  <a:gd name="connsiteX10" fmla="*/ 400050 w 495300"/>
                  <a:gd name="connsiteY10" fmla="*/ 409576 h 428626"/>
                  <a:gd name="connsiteX11" fmla="*/ 428625 w 495300"/>
                  <a:gd name="connsiteY11" fmla="*/ 428626 h 428626"/>
                  <a:gd name="connsiteX12" fmla="*/ 466725 w 495300"/>
                  <a:gd name="connsiteY12" fmla="*/ 428626 h 428626"/>
                  <a:gd name="connsiteX13" fmla="*/ 481012 w 495300"/>
                  <a:gd name="connsiteY13" fmla="*/ 414338 h 428626"/>
                  <a:gd name="connsiteX14" fmla="*/ 495300 w 495300"/>
                  <a:gd name="connsiteY14" fmla="*/ 376238 h 428626"/>
                  <a:gd name="connsiteX15" fmla="*/ 492919 w 495300"/>
                  <a:gd name="connsiteY15" fmla="*/ 0 h 428626"/>
                  <a:gd name="connsiteX0" fmla="*/ 0 w 495300"/>
                  <a:gd name="connsiteY0" fmla="*/ 1 h 436563"/>
                  <a:gd name="connsiteX1" fmla="*/ 0 w 495300"/>
                  <a:gd name="connsiteY1" fmla="*/ 385763 h 436563"/>
                  <a:gd name="connsiteX2" fmla="*/ 28575 w 495300"/>
                  <a:gd name="connsiteY2" fmla="*/ 414338 h 436563"/>
                  <a:gd name="connsiteX3" fmla="*/ 47625 w 495300"/>
                  <a:gd name="connsiteY3" fmla="*/ 428626 h 436563"/>
                  <a:gd name="connsiteX4" fmla="*/ 104775 w 495300"/>
                  <a:gd name="connsiteY4" fmla="*/ 404813 h 436563"/>
                  <a:gd name="connsiteX5" fmla="*/ 171450 w 495300"/>
                  <a:gd name="connsiteY5" fmla="*/ 238126 h 436563"/>
                  <a:gd name="connsiteX6" fmla="*/ 221456 w 495300"/>
                  <a:gd name="connsiteY6" fmla="*/ 152401 h 436563"/>
                  <a:gd name="connsiteX7" fmla="*/ 309562 w 495300"/>
                  <a:gd name="connsiteY7" fmla="*/ 157163 h 436563"/>
                  <a:gd name="connsiteX8" fmla="*/ 352425 w 495300"/>
                  <a:gd name="connsiteY8" fmla="*/ 242888 h 436563"/>
                  <a:gd name="connsiteX9" fmla="*/ 376237 w 495300"/>
                  <a:gd name="connsiteY9" fmla="*/ 361951 h 436563"/>
                  <a:gd name="connsiteX10" fmla="*/ 400050 w 495300"/>
                  <a:gd name="connsiteY10" fmla="*/ 409576 h 436563"/>
                  <a:gd name="connsiteX11" fmla="*/ 428625 w 495300"/>
                  <a:gd name="connsiteY11" fmla="*/ 428626 h 436563"/>
                  <a:gd name="connsiteX12" fmla="*/ 466725 w 495300"/>
                  <a:gd name="connsiteY12" fmla="*/ 428626 h 436563"/>
                  <a:gd name="connsiteX13" fmla="*/ 481012 w 495300"/>
                  <a:gd name="connsiteY13" fmla="*/ 414338 h 436563"/>
                  <a:gd name="connsiteX14" fmla="*/ 495300 w 495300"/>
                  <a:gd name="connsiteY14" fmla="*/ 376238 h 436563"/>
                  <a:gd name="connsiteX15" fmla="*/ 492919 w 495300"/>
                  <a:gd name="connsiteY15" fmla="*/ 0 h 43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5300" h="436563">
                    <a:moveTo>
                      <a:pt x="0" y="1"/>
                    </a:moveTo>
                    <a:lnTo>
                      <a:pt x="0" y="385763"/>
                    </a:lnTo>
                    <a:lnTo>
                      <a:pt x="28575" y="414338"/>
                    </a:lnTo>
                    <a:lnTo>
                      <a:pt x="47625" y="428626"/>
                    </a:lnTo>
                    <a:cubicBezTo>
                      <a:pt x="60325" y="427039"/>
                      <a:pt x="84138" y="436563"/>
                      <a:pt x="104775" y="404813"/>
                    </a:cubicBezTo>
                    <a:lnTo>
                      <a:pt x="171450" y="238126"/>
                    </a:lnTo>
                    <a:cubicBezTo>
                      <a:pt x="194469" y="196058"/>
                      <a:pt x="198437" y="165895"/>
                      <a:pt x="221456" y="152401"/>
                    </a:cubicBezTo>
                    <a:cubicBezTo>
                      <a:pt x="244475" y="138907"/>
                      <a:pt x="287734" y="142082"/>
                      <a:pt x="309562" y="157163"/>
                    </a:cubicBezTo>
                    <a:cubicBezTo>
                      <a:pt x="327818" y="172244"/>
                      <a:pt x="341313" y="208757"/>
                      <a:pt x="352425" y="242888"/>
                    </a:cubicBezTo>
                    <a:lnTo>
                      <a:pt x="376237" y="361951"/>
                    </a:lnTo>
                    <a:lnTo>
                      <a:pt x="400050" y="409576"/>
                    </a:lnTo>
                    <a:lnTo>
                      <a:pt x="428625" y="428626"/>
                    </a:lnTo>
                    <a:lnTo>
                      <a:pt x="466725" y="428626"/>
                    </a:lnTo>
                    <a:lnTo>
                      <a:pt x="481012" y="414338"/>
                    </a:lnTo>
                    <a:lnTo>
                      <a:pt x="495300" y="376238"/>
                    </a:lnTo>
                    <a:cubicBezTo>
                      <a:pt x="494506" y="250825"/>
                      <a:pt x="493713" y="125413"/>
                      <a:pt x="492919" y="0"/>
                    </a:cubicBezTo>
                  </a:path>
                </a:pathLst>
              </a:custGeom>
              <a:solidFill>
                <a:srgbClr val="FFFF00"/>
              </a:solidFill>
              <a:ln w="66675">
                <a:solidFill>
                  <a:schemeClr val="bg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7" name="Freeform 336"/>
            <p:cNvSpPr/>
            <p:nvPr/>
          </p:nvSpPr>
          <p:spPr>
            <a:xfrm rot="16200000" flipH="1">
              <a:off x="12988681" y="7011271"/>
              <a:ext cx="495077" cy="110369"/>
            </a:xfrm>
            <a:custGeom>
              <a:avLst/>
              <a:gdLst>
                <a:gd name="connsiteX0" fmla="*/ 0 w 1451428"/>
                <a:gd name="connsiteY0" fmla="*/ 0 h 137885"/>
                <a:gd name="connsiteX1" fmla="*/ 72571 w 1451428"/>
                <a:gd name="connsiteY1" fmla="*/ 116114 h 137885"/>
                <a:gd name="connsiteX2" fmla="*/ 232228 w 1451428"/>
                <a:gd name="connsiteY2" fmla="*/ 130628 h 137885"/>
                <a:gd name="connsiteX3" fmla="*/ 1451428 w 1451428"/>
                <a:gd name="connsiteY3" fmla="*/ 130628 h 13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1428" h="137885">
                  <a:moveTo>
                    <a:pt x="0" y="0"/>
                  </a:moveTo>
                  <a:cubicBezTo>
                    <a:pt x="16933" y="47171"/>
                    <a:pt x="33866" y="94343"/>
                    <a:pt x="72571" y="116114"/>
                  </a:cubicBezTo>
                  <a:cubicBezTo>
                    <a:pt x="111276" y="137885"/>
                    <a:pt x="2419" y="128209"/>
                    <a:pt x="232228" y="130628"/>
                  </a:cubicBezTo>
                  <a:cubicBezTo>
                    <a:pt x="462037" y="133047"/>
                    <a:pt x="956732" y="131837"/>
                    <a:pt x="1451428" y="130628"/>
                  </a:cubicBezTo>
                </a:path>
              </a:pathLst>
            </a:custGeom>
            <a:ln w="762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4" name="Group 329"/>
            <p:cNvGrpSpPr/>
            <p:nvPr/>
          </p:nvGrpSpPr>
          <p:grpSpPr>
            <a:xfrm rot="16200000" flipH="1">
              <a:off x="12778682" y="6157132"/>
              <a:ext cx="727589" cy="1443752"/>
              <a:chOff x="7607530" y="2078182"/>
              <a:chExt cx="838200" cy="1663238"/>
            </a:xfrm>
          </p:grpSpPr>
          <p:sp>
            <p:nvSpPr>
              <p:cNvPr id="343" name="Freeform 342"/>
              <p:cNvSpPr/>
              <p:nvPr/>
            </p:nvSpPr>
            <p:spPr>
              <a:xfrm>
                <a:off x="7901940" y="3451860"/>
                <a:ext cx="230505" cy="289560"/>
              </a:xfrm>
              <a:custGeom>
                <a:avLst/>
                <a:gdLst>
                  <a:gd name="connsiteX0" fmla="*/ 45720 w 228600"/>
                  <a:gd name="connsiteY0" fmla="*/ 0 h 289560"/>
                  <a:gd name="connsiteX1" fmla="*/ 45720 w 228600"/>
                  <a:gd name="connsiteY1" fmla="*/ 144780 h 289560"/>
                  <a:gd name="connsiteX2" fmla="*/ 0 w 228600"/>
                  <a:gd name="connsiteY2" fmla="*/ 175260 h 289560"/>
                  <a:gd name="connsiteX3" fmla="*/ 0 w 228600"/>
                  <a:gd name="connsiteY3" fmla="*/ 289560 h 289560"/>
                  <a:gd name="connsiteX4" fmla="*/ 228600 w 228600"/>
                  <a:gd name="connsiteY4" fmla="*/ 289560 h 289560"/>
                  <a:gd name="connsiteX5" fmla="*/ 220980 w 228600"/>
                  <a:gd name="connsiteY5" fmla="*/ 152400 h 289560"/>
                  <a:gd name="connsiteX6" fmla="*/ 182880 w 228600"/>
                  <a:gd name="connsiteY6" fmla="*/ 121920 h 289560"/>
                  <a:gd name="connsiteX7" fmla="*/ 182880 w 228600"/>
                  <a:gd name="connsiteY7" fmla="*/ 7620 h 289560"/>
                  <a:gd name="connsiteX8" fmla="*/ 45720 w 228600"/>
                  <a:gd name="connsiteY8" fmla="*/ 0 h 289560"/>
                  <a:gd name="connsiteX0" fmla="*/ 45720 w 228600"/>
                  <a:gd name="connsiteY0" fmla="*/ 0 h 289560"/>
                  <a:gd name="connsiteX1" fmla="*/ 43338 w 228600"/>
                  <a:gd name="connsiteY1" fmla="*/ 120968 h 289560"/>
                  <a:gd name="connsiteX2" fmla="*/ 0 w 228600"/>
                  <a:gd name="connsiteY2" fmla="*/ 175260 h 289560"/>
                  <a:gd name="connsiteX3" fmla="*/ 0 w 228600"/>
                  <a:gd name="connsiteY3" fmla="*/ 289560 h 289560"/>
                  <a:gd name="connsiteX4" fmla="*/ 228600 w 228600"/>
                  <a:gd name="connsiteY4" fmla="*/ 289560 h 289560"/>
                  <a:gd name="connsiteX5" fmla="*/ 220980 w 228600"/>
                  <a:gd name="connsiteY5" fmla="*/ 152400 h 289560"/>
                  <a:gd name="connsiteX6" fmla="*/ 182880 w 228600"/>
                  <a:gd name="connsiteY6" fmla="*/ 121920 h 289560"/>
                  <a:gd name="connsiteX7" fmla="*/ 182880 w 228600"/>
                  <a:gd name="connsiteY7" fmla="*/ 7620 h 289560"/>
                  <a:gd name="connsiteX8" fmla="*/ 45720 w 228600"/>
                  <a:gd name="connsiteY8" fmla="*/ 0 h 289560"/>
                  <a:gd name="connsiteX0" fmla="*/ 45720 w 230505"/>
                  <a:gd name="connsiteY0" fmla="*/ 0 h 289560"/>
                  <a:gd name="connsiteX1" fmla="*/ 43338 w 230505"/>
                  <a:gd name="connsiteY1" fmla="*/ 120968 h 289560"/>
                  <a:gd name="connsiteX2" fmla="*/ 0 w 230505"/>
                  <a:gd name="connsiteY2" fmla="*/ 175260 h 289560"/>
                  <a:gd name="connsiteX3" fmla="*/ 0 w 230505"/>
                  <a:gd name="connsiteY3" fmla="*/ 289560 h 289560"/>
                  <a:gd name="connsiteX4" fmla="*/ 228600 w 230505"/>
                  <a:gd name="connsiteY4" fmla="*/ 289560 h 289560"/>
                  <a:gd name="connsiteX5" fmla="*/ 230505 w 230505"/>
                  <a:gd name="connsiteY5" fmla="*/ 166687 h 289560"/>
                  <a:gd name="connsiteX6" fmla="*/ 182880 w 230505"/>
                  <a:gd name="connsiteY6" fmla="*/ 121920 h 289560"/>
                  <a:gd name="connsiteX7" fmla="*/ 182880 w 230505"/>
                  <a:gd name="connsiteY7" fmla="*/ 7620 h 289560"/>
                  <a:gd name="connsiteX8" fmla="*/ 45720 w 230505"/>
                  <a:gd name="connsiteY8" fmla="*/ 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0505" h="289560">
                    <a:moveTo>
                      <a:pt x="45720" y="0"/>
                    </a:moveTo>
                    <a:lnTo>
                      <a:pt x="43338" y="120968"/>
                    </a:lnTo>
                    <a:lnTo>
                      <a:pt x="0" y="175260"/>
                    </a:lnTo>
                    <a:lnTo>
                      <a:pt x="0" y="289560"/>
                    </a:lnTo>
                    <a:lnTo>
                      <a:pt x="228600" y="289560"/>
                    </a:lnTo>
                    <a:lnTo>
                      <a:pt x="230505" y="166687"/>
                    </a:lnTo>
                    <a:lnTo>
                      <a:pt x="182880" y="121920"/>
                    </a:lnTo>
                    <a:lnTo>
                      <a:pt x="182880" y="7620"/>
                    </a:lnTo>
                    <a:lnTo>
                      <a:pt x="4572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343"/>
              <p:cNvSpPr/>
              <p:nvPr/>
            </p:nvSpPr>
            <p:spPr>
              <a:xfrm>
                <a:off x="7786947" y="2435629"/>
                <a:ext cx="457200" cy="102246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" name="Rectangle 344"/>
              <p:cNvSpPr/>
              <p:nvPr/>
            </p:nvSpPr>
            <p:spPr>
              <a:xfrm>
                <a:off x="7607530" y="2078182"/>
                <a:ext cx="838200" cy="36021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46" name="Straight Connector 345"/>
              <p:cNvCxnSpPr/>
              <p:nvPr/>
            </p:nvCxnSpPr>
            <p:spPr>
              <a:xfrm flipV="1">
                <a:off x="7741920" y="270510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/>
              <p:cNvCxnSpPr/>
              <p:nvPr/>
            </p:nvCxnSpPr>
            <p:spPr>
              <a:xfrm flipV="1">
                <a:off x="7757160" y="284226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/>
              <p:cNvCxnSpPr/>
              <p:nvPr/>
            </p:nvCxnSpPr>
            <p:spPr>
              <a:xfrm flipV="1">
                <a:off x="7749540" y="297942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/>
              <p:cNvCxnSpPr/>
              <p:nvPr/>
            </p:nvCxnSpPr>
            <p:spPr>
              <a:xfrm flipV="1">
                <a:off x="7757160" y="311658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49"/>
              <p:cNvCxnSpPr/>
              <p:nvPr/>
            </p:nvCxnSpPr>
            <p:spPr>
              <a:xfrm flipV="1">
                <a:off x="7749540" y="3253740"/>
                <a:ext cx="541020" cy="14478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/>
              <p:cNvCxnSpPr/>
              <p:nvPr/>
            </p:nvCxnSpPr>
            <p:spPr>
              <a:xfrm flipV="1">
                <a:off x="8055142" y="3390900"/>
                <a:ext cx="227798" cy="6096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Straight Connector 351"/>
              <p:cNvCxnSpPr/>
              <p:nvPr/>
            </p:nvCxnSpPr>
            <p:spPr>
              <a:xfrm flipV="1">
                <a:off x="7757962" y="2674620"/>
                <a:ext cx="227798" cy="60960"/>
              </a:xfrm>
              <a:prstGeom prst="line">
                <a:avLst/>
              </a:prstGeom>
              <a:ln w="47625">
                <a:solidFill>
                  <a:srgbClr val="B00000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3" name="Rectangle 352"/>
              <p:cNvSpPr/>
              <p:nvPr/>
            </p:nvSpPr>
            <p:spPr>
              <a:xfrm>
                <a:off x="7617229" y="2517370"/>
                <a:ext cx="817418" cy="1496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54" name="Straight Connector 353"/>
              <p:cNvCxnSpPr/>
              <p:nvPr/>
            </p:nvCxnSpPr>
            <p:spPr>
              <a:xfrm>
                <a:off x="7929880" y="2514600"/>
                <a:ext cx="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/>
              <p:cNvCxnSpPr/>
              <p:nvPr/>
            </p:nvCxnSpPr>
            <p:spPr>
              <a:xfrm>
                <a:off x="8310880" y="2514600"/>
                <a:ext cx="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6" name="Oval 355"/>
              <p:cNvSpPr/>
              <p:nvPr/>
            </p:nvSpPr>
            <p:spPr>
              <a:xfrm>
                <a:off x="7978140" y="361950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6" name="Oval 335"/>
            <p:cNvSpPr/>
            <p:nvPr/>
          </p:nvSpPr>
          <p:spPr>
            <a:xfrm rot="16200000" flipH="1">
              <a:off x="13725449" y="6807152"/>
              <a:ext cx="110241" cy="1102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7" name="Oval 496"/>
          <p:cNvSpPr/>
          <p:nvPr/>
        </p:nvSpPr>
        <p:spPr>
          <a:xfrm>
            <a:off x="13499390" y="647700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</a:t>
            </a:r>
          </a:p>
        </p:txBody>
      </p:sp>
      <p:cxnSp>
        <p:nvCxnSpPr>
          <p:cNvPr id="498" name="Straight Arrow Connector 497"/>
          <p:cNvCxnSpPr/>
          <p:nvPr/>
        </p:nvCxnSpPr>
        <p:spPr>
          <a:xfrm flipV="1">
            <a:off x="1878676" y="6486699"/>
            <a:ext cx="662248" cy="14685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Oval 498"/>
          <p:cNvSpPr/>
          <p:nvPr/>
        </p:nvSpPr>
        <p:spPr>
          <a:xfrm>
            <a:off x="1619597" y="6531034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501" name="TextBox 500"/>
          <p:cNvSpPr txBox="1"/>
          <p:nvPr/>
        </p:nvSpPr>
        <p:spPr>
          <a:xfrm>
            <a:off x="791081" y="654488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HOT GLUE</a:t>
            </a:r>
          </a:p>
        </p:txBody>
      </p:sp>
      <p:sp>
        <p:nvSpPr>
          <p:cNvPr id="502" name="TextBox 501"/>
          <p:cNvSpPr txBox="1"/>
          <p:nvPr/>
        </p:nvSpPr>
        <p:spPr>
          <a:xfrm>
            <a:off x="13715509" y="6496396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HOT GLUE</a:t>
            </a:r>
          </a:p>
        </p:txBody>
      </p:sp>
      <p:sp>
        <p:nvSpPr>
          <p:cNvPr id="505" name="Oval 504"/>
          <p:cNvSpPr/>
          <p:nvPr/>
        </p:nvSpPr>
        <p:spPr>
          <a:xfrm>
            <a:off x="13275928" y="7446068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06" name="Oval 505"/>
          <p:cNvSpPr/>
          <p:nvPr/>
        </p:nvSpPr>
        <p:spPr>
          <a:xfrm>
            <a:off x="13275928" y="7702608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07" name="TextBox 506"/>
          <p:cNvSpPr txBox="1"/>
          <p:nvPr/>
        </p:nvSpPr>
        <p:spPr>
          <a:xfrm>
            <a:off x="13540665" y="7462693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A1A1</a:t>
            </a:r>
          </a:p>
        </p:txBody>
      </p:sp>
      <p:sp>
        <p:nvSpPr>
          <p:cNvPr id="508" name="TextBox 507"/>
          <p:cNvSpPr txBox="1"/>
          <p:nvPr/>
        </p:nvSpPr>
        <p:spPr>
          <a:xfrm>
            <a:off x="13540665" y="7711772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sp>
        <p:nvSpPr>
          <p:cNvPr id="510" name="Oval 509"/>
          <p:cNvSpPr/>
          <p:nvPr/>
        </p:nvSpPr>
        <p:spPr>
          <a:xfrm>
            <a:off x="1388225" y="753941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11" name="Oval 510"/>
          <p:cNvSpPr/>
          <p:nvPr/>
        </p:nvSpPr>
        <p:spPr>
          <a:xfrm>
            <a:off x="1388225" y="7795950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12" name="TextBox 511"/>
          <p:cNvSpPr txBox="1"/>
          <p:nvPr/>
        </p:nvSpPr>
        <p:spPr>
          <a:xfrm>
            <a:off x="854825" y="7546871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A1A1</a:t>
            </a:r>
          </a:p>
        </p:txBody>
      </p:sp>
      <p:sp>
        <p:nvSpPr>
          <p:cNvPr id="513" name="TextBox 512"/>
          <p:cNvSpPr txBox="1"/>
          <p:nvPr/>
        </p:nvSpPr>
        <p:spPr>
          <a:xfrm>
            <a:off x="854825" y="7795950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A1A2</a:t>
            </a:r>
          </a:p>
        </p:txBody>
      </p:sp>
      <p:cxnSp>
        <p:nvCxnSpPr>
          <p:cNvPr id="514" name="Straight Arrow Connector 513"/>
          <p:cNvCxnSpPr/>
          <p:nvPr/>
        </p:nvCxnSpPr>
        <p:spPr>
          <a:xfrm flipV="1">
            <a:off x="1629295" y="6685164"/>
            <a:ext cx="1192876" cy="93483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8" name="Group 407"/>
          <p:cNvGrpSpPr/>
          <p:nvPr/>
        </p:nvGrpSpPr>
        <p:grpSpPr>
          <a:xfrm rot="16200000">
            <a:off x="10938995" y="5058370"/>
            <a:ext cx="2590153" cy="1007812"/>
            <a:chOff x="6676572" y="7027902"/>
            <a:chExt cx="3697364" cy="1438621"/>
          </a:xfrm>
        </p:grpSpPr>
        <p:grpSp>
          <p:nvGrpSpPr>
            <p:cNvPr id="409" name="Group 471"/>
            <p:cNvGrpSpPr/>
            <p:nvPr/>
          </p:nvGrpSpPr>
          <p:grpSpPr>
            <a:xfrm>
              <a:off x="7505701" y="7098505"/>
              <a:ext cx="1435929" cy="229076"/>
              <a:chOff x="7505701" y="7086600"/>
              <a:chExt cx="1435929" cy="229076"/>
            </a:xfrm>
          </p:grpSpPr>
          <p:grpSp>
            <p:nvGrpSpPr>
              <p:cNvPr id="436" name="Group 456"/>
              <p:cNvGrpSpPr/>
              <p:nvPr/>
            </p:nvGrpSpPr>
            <p:grpSpPr>
              <a:xfrm>
                <a:off x="7505701" y="7094220"/>
                <a:ext cx="218903" cy="221456"/>
                <a:chOff x="6248401" y="6248400"/>
                <a:chExt cx="218903" cy="221456"/>
              </a:xfrm>
            </p:grpSpPr>
            <p:sp>
              <p:nvSpPr>
                <p:cNvPr id="449" name="Oval 448"/>
                <p:cNvSpPr>
                  <a:spLocks noChangeAspect="1"/>
                </p:cNvSpPr>
                <p:nvPr/>
              </p:nvSpPr>
              <p:spPr>
                <a:xfrm>
                  <a:off x="6248401" y="6248400"/>
                  <a:ext cx="218903" cy="21431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50" name="Straight Connector 449"/>
                <p:cNvCxnSpPr/>
                <p:nvPr/>
              </p:nvCxnSpPr>
              <p:spPr>
                <a:xfrm>
                  <a:off x="6357938" y="6350794"/>
                  <a:ext cx="0" cy="119062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7" name="Group 457"/>
              <p:cNvGrpSpPr/>
              <p:nvPr/>
            </p:nvGrpSpPr>
            <p:grpSpPr>
              <a:xfrm>
                <a:off x="7824960" y="7105251"/>
                <a:ext cx="199853" cy="202805"/>
                <a:chOff x="6253164" y="6267051"/>
                <a:chExt cx="199853" cy="202805"/>
              </a:xfrm>
            </p:grpSpPr>
            <p:sp>
              <p:nvSpPr>
                <p:cNvPr id="447" name="Oval 446"/>
                <p:cNvSpPr>
                  <a:spLocks noChangeAspect="1"/>
                </p:cNvSpPr>
                <p:nvPr/>
              </p:nvSpPr>
              <p:spPr>
                <a:xfrm>
                  <a:off x="6253164" y="6267051"/>
                  <a:ext cx="199853" cy="19566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48" name="Straight Connector 447"/>
                <p:cNvCxnSpPr/>
                <p:nvPr/>
              </p:nvCxnSpPr>
              <p:spPr>
                <a:xfrm>
                  <a:off x="6357938" y="6357938"/>
                  <a:ext cx="0" cy="111918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8" name="Group 460"/>
              <p:cNvGrpSpPr/>
              <p:nvPr/>
            </p:nvGrpSpPr>
            <p:grpSpPr>
              <a:xfrm>
                <a:off x="8114691" y="7086600"/>
                <a:ext cx="218903" cy="221456"/>
                <a:chOff x="6243639" y="6248400"/>
                <a:chExt cx="218903" cy="221456"/>
              </a:xfrm>
            </p:grpSpPr>
            <p:sp>
              <p:nvSpPr>
                <p:cNvPr id="445" name="Oval 444"/>
                <p:cNvSpPr>
                  <a:spLocks noChangeAspect="1"/>
                </p:cNvSpPr>
                <p:nvPr/>
              </p:nvSpPr>
              <p:spPr>
                <a:xfrm>
                  <a:off x="6243639" y="6248400"/>
                  <a:ext cx="218903" cy="21431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46" name="Straight Connector 445"/>
                <p:cNvCxnSpPr/>
                <p:nvPr/>
              </p:nvCxnSpPr>
              <p:spPr>
                <a:xfrm>
                  <a:off x="6353176" y="6350794"/>
                  <a:ext cx="0" cy="119062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9" name="Group 463"/>
              <p:cNvGrpSpPr/>
              <p:nvPr/>
            </p:nvGrpSpPr>
            <p:grpSpPr>
              <a:xfrm>
                <a:off x="8428236" y="7110413"/>
                <a:ext cx="194580" cy="190500"/>
                <a:chOff x="6257928" y="6272213"/>
                <a:chExt cx="194580" cy="190500"/>
              </a:xfrm>
            </p:grpSpPr>
            <p:sp>
              <p:nvSpPr>
                <p:cNvPr id="443" name="Oval 442"/>
                <p:cNvSpPr>
                  <a:spLocks noChangeAspect="1"/>
                </p:cNvSpPr>
                <p:nvPr/>
              </p:nvSpPr>
              <p:spPr>
                <a:xfrm>
                  <a:off x="6257928" y="6272213"/>
                  <a:ext cx="194580" cy="190500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44" name="Straight Connector 443"/>
                <p:cNvCxnSpPr/>
                <p:nvPr/>
              </p:nvCxnSpPr>
              <p:spPr>
                <a:xfrm>
                  <a:off x="6357938" y="6362696"/>
                  <a:ext cx="0" cy="97631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0" name="Group 466"/>
              <p:cNvGrpSpPr/>
              <p:nvPr/>
            </p:nvGrpSpPr>
            <p:grpSpPr>
              <a:xfrm>
                <a:off x="8722727" y="7086600"/>
                <a:ext cx="218903" cy="221456"/>
                <a:chOff x="6253163" y="6248400"/>
                <a:chExt cx="218903" cy="221456"/>
              </a:xfrm>
            </p:grpSpPr>
            <p:sp>
              <p:nvSpPr>
                <p:cNvPr id="441" name="Oval 440"/>
                <p:cNvSpPr>
                  <a:spLocks noChangeAspect="1"/>
                </p:cNvSpPr>
                <p:nvPr/>
              </p:nvSpPr>
              <p:spPr>
                <a:xfrm>
                  <a:off x="6253163" y="6248400"/>
                  <a:ext cx="218903" cy="21431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42" name="Straight Connector 441"/>
                <p:cNvCxnSpPr/>
                <p:nvPr/>
              </p:nvCxnSpPr>
              <p:spPr>
                <a:xfrm>
                  <a:off x="6362700" y="6350794"/>
                  <a:ext cx="0" cy="119062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0" name="Rectangle 409"/>
            <p:cNvSpPr/>
            <p:nvPr/>
          </p:nvSpPr>
          <p:spPr>
            <a:xfrm>
              <a:off x="9022080" y="7173490"/>
              <a:ext cx="1082040" cy="2826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1" name="Group 576"/>
            <p:cNvGrpSpPr/>
            <p:nvPr/>
          </p:nvGrpSpPr>
          <p:grpSpPr>
            <a:xfrm>
              <a:off x="6676572" y="7027902"/>
              <a:ext cx="3697364" cy="1438621"/>
              <a:chOff x="6676572" y="6705600"/>
              <a:chExt cx="3697364" cy="1438621"/>
            </a:xfrm>
          </p:grpSpPr>
          <p:grpSp>
            <p:nvGrpSpPr>
              <p:cNvPr id="415" name="Group 573"/>
              <p:cNvGrpSpPr/>
              <p:nvPr/>
            </p:nvGrpSpPr>
            <p:grpSpPr>
              <a:xfrm>
                <a:off x="9163050" y="6705600"/>
                <a:ext cx="1210886" cy="317444"/>
                <a:chOff x="9144000" y="6683431"/>
                <a:chExt cx="1210886" cy="317444"/>
              </a:xfrm>
            </p:grpSpPr>
            <p:sp>
              <p:nvSpPr>
                <p:cNvPr id="433" name="Rectangle 432"/>
                <p:cNvSpPr/>
                <p:nvPr/>
              </p:nvSpPr>
              <p:spPr>
                <a:xfrm>
                  <a:off x="9283931" y="6844145"/>
                  <a:ext cx="1070955" cy="10252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4" name="Rectangle 433"/>
                <p:cNvSpPr/>
                <p:nvPr/>
              </p:nvSpPr>
              <p:spPr>
                <a:xfrm>
                  <a:off x="9282546" y="6683431"/>
                  <a:ext cx="532014" cy="27432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5" name="Freeform 434"/>
                <p:cNvSpPr/>
                <p:nvPr/>
              </p:nvSpPr>
              <p:spPr>
                <a:xfrm>
                  <a:off x="9144000" y="6819900"/>
                  <a:ext cx="133350" cy="180975"/>
                </a:xfrm>
                <a:custGeom>
                  <a:avLst/>
                  <a:gdLst>
                    <a:gd name="connsiteX0" fmla="*/ 133350 w 133350"/>
                    <a:gd name="connsiteY0" fmla="*/ 0 h 180975"/>
                    <a:gd name="connsiteX1" fmla="*/ 38100 w 133350"/>
                    <a:gd name="connsiteY1" fmla="*/ 0 h 180975"/>
                    <a:gd name="connsiteX2" fmla="*/ 0 w 133350"/>
                    <a:gd name="connsiteY2" fmla="*/ 38100 h 180975"/>
                    <a:gd name="connsiteX3" fmla="*/ 0 w 133350"/>
                    <a:gd name="connsiteY3" fmla="*/ 180975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350" h="180975">
                      <a:moveTo>
                        <a:pt x="133350" y="0"/>
                      </a:moveTo>
                      <a:lnTo>
                        <a:pt x="38100" y="0"/>
                      </a:lnTo>
                      <a:lnTo>
                        <a:pt x="0" y="38100"/>
                      </a:lnTo>
                      <a:lnTo>
                        <a:pt x="0" y="180975"/>
                      </a:lnTo>
                    </a:path>
                  </a:pathLst>
                </a:custGeom>
                <a:ln w="47625">
                  <a:solidFill>
                    <a:schemeClr val="bg1">
                      <a:lumMod val="75000"/>
                    </a:schemeClr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6" name="Group 556"/>
              <p:cNvGrpSpPr/>
              <p:nvPr/>
            </p:nvGrpSpPr>
            <p:grpSpPr>
              <a:xfrm>
                <a:off x="7491912" y="6902161"/>
                <a:ext cx="1463040" cy="1242060"/>
                <a:chOff x="7505700" y="6377940"/>
                <a:chExt cx="1463040" cy="1242060"/>
              </a:xfrm>
            </p:grpSpPr>
            <p:sp>
              <p:nvSpPr>
                <p:cNvPr id="422" name="Freeform 421"/>
                <p:cNvSpPr/>
                <p:nvPr/>
              </p:nvSpPr>
              <p:spPr>
                <a:xfrm>
                  <a:off x="789432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3" name="Freeform 422"/>
                <p:cNvSpPr/>
                <p:nvPr/>
              </p:nvSpPr>
              <p:spPr>
                <a:xfrm>
                  <a:off x="81915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4" name="Freeform 423"/>
                <p:cNvSpPr/>
                <p:nvPr/>
              </p:nvSpPr>
              <p:spPr>
                <a:xfrm>
                  <a:off x="84963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5" name="Freeform 424"/>
                <p:cNvSpPr/>
                <p:nvPr/>
              </p:nvSpPr>
              <p:spPr>
                <a:xfrm>
                  <a:off x="88011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6" name="Freeform 425"/>
                <p:cNvSpPr/>
                <p:nvPr/>
              </p:nvSpPr>
              <p:spPr>
                <a:xfrm>
                  <a:off x="7581900" y="6377940"/>
                  <a:ext cx="99060" cy="1242060"/>
                </a:xfrm>
                <a:custGeom>
                  <a:avLst/>
                  <a:gdLst>
                    <a:gd name="connsiteX0" fmla="*/ 0 w 99060"/>
                    <a:gd name="connsiteY0" fmla="*/ 198120 h 1242060"/>
                    <a:gd name="connsiteX1" fmla="*/ 0 w 99060"/>
                    <a:gd name="connsiteY1" fmla="*/ 129540 h 1242060"/>
                    <a:gd name="connsiteX2" fmla="*/ 0 w 99060"/>
                    <a:gd name="connsiteY2" fmla="*/ 53340 h 1242060"/>
                    <a:gd name="connsiteX3" fmla="*/ 45720 w 99060"/>
                    <a:gd name="connsiteY3" fmla="*/ 0 h 1242060"/>
                    <a:gd name="connsiteX4" fmla="*/ 99060 w 99060"/>
                    <a:gd name="connsiteY4" fmla="*/ 60960 h 1242060"/>
                    <a:gd name="connsiteX5" fmla="*/ 99060 w 99060"/>
                    <a:gd name="connsiteY5" fmla="*/ 1196340 h 1242060"/>
                    <a:gd name="connsiteX6" fmla="*/ 53340 w 99060"/>
                    <a:gd name="connsiteY6" fmla="*/ 1242060 h 1242060"/>
                    <a:gd name="connsiteX7" fmla="*/ 0 w 99060"/>
                    <a:gd name="connsiteY7" fmla="*/ 1203960 h 1242060"/>
                    <a:gd name="connsiteX8" fmla="*/ 0 w 99060"/>
                    <a:gd name="connsiteY8" fmla="*/ 198120 h 124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9060" h="1242060">
                      <a:moveTo>
                        <a:pt x="0" y="198120"/>
                      </a:moveTo>
                      <a:lnTo>
                        <a:pt x="0" y="129540"/>
                      </a:lnTo>
                      <a:lnTo>
                        <a:pt x="0" y="53340"/>
                      </a:lnTo>
                      <a:lnTo>
                        <a:pt x="45720" y="0"/>
                      </a:lnTo>
                      <a:lnTo>
                        <a:pt x="99060" y="60960"/>
                      </a:lnTo>
                      <a:lnTo>
                        <a:pt x="99060" y="1196340"/>
                      </a:lnTo>
                      <a:lnTo>
                        <a:pt x="53340" y="1242060"/>
                      </a:lnTo>
                      <a:lnTo>
                        <a:pt x="0" y="1203960"/>
                      </a:lnTo>
                      <a:lnTo>
                        <a:pt x="0" y="1981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7" name="Rectangle 426"/>
                <p:cNvSpPr/>
                <p:nvPr/>
              </p:nvSpPr>
              <p:spPr>
                <a:xfrm>
                  <a:off x="7543800" y="6797129"/>
                  <a:ext cx="1394460" cy="25899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8" name="Rectangle 427"/>
                <p:cNvSpPr/>
                <p:nvPr/>
              </p:nvSpPr>
              <p:spPr>
                <a:xfrm>
                  <a:off x="7505700" y="6764492"/>
                  <a:ext cx="266700" cy="32210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9" name="Rectangle 428"/>
                <p:cNvSpPr/>
                <p:nvPr/>
              </p:nvSpPr>
              <p:spPr>
                <a:xfrm>
                  <a:off x="7802880" y="6764492"/>
                  <a:ext cx="266700" cy="32210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0" name="Rectangle 429"/>
                <p:cNvSpPr/>
                <p:nvPr/>
              </p:nvSpPr>
              <p:spPr>
                <a:xfrm>
                  <a:off x="8100060" y="6764492"/>
                  <a:ext cx="266700" cy="32210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1" name="Rectangle 430"/>
                <p:cNvSpPr/>
                <p:nvPr/>
              </p:nvSpPr>
              <p:spPr>
                <a:xfrm>
                  <a:off x="8397240" y="6764492"/>
                  <a:ext cx="266700" cy="32210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2" name="Rectangle 431"/>
                <p:cNvSpPr/>
                <p:nvPr/>
              </p:nvSpPr>
              <p:spPr>
                <a:xfrm>
                  <a:off x="8702040" y="6764492"/>
                  <a:ext cx="266700" cy="32210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 smtClean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17" name="Rectangle 416"/>
              <p:cNvSpPr/>
              <p:nvPr/>
            </p:nvSpPr>
            <p:spPr>
              <a:xfrm>
                <a:off x="6676572" y="7628601"/>
                <a:ext cx="3225800" cy="76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8" name="Rectangle 417"/>
              <p:cNvSpPr/>
              <p:nvPr/>
            </p:nvSpPr>
            <p:spPr>
              <a:xfrm>
                <a:off x="7458075" y="6993600"/>
                <a:ext cx="1828800" cy="9525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9" name="Rectangle 418"/>
              <p:cNvSpPr/>
              <p:nvPr/>
            </p:nvSpPr>
            <p:spPr>
              <a:xfrm>
                <a:off x="9270077" y="7310005"/>
                <a:ext cx="7620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Rectangle 419"/>
              <p:cNvSpPr/>
              <p:nvPr/>
            </p:nvSpPr>
            <p:spPr>
              <a:xfrm>
                <a:off x="6867525" y="7477125"/>
                <a:ext cx="381000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Rectangle 420"/>
              <p:cNvSpPr/>
              <p:nvPr/>
            </p:nvSpPr>
            <p:spPr>
              <a:xfrm>
                <a:off x="6962775" y="7400925"/>
                <a:ext cx="200025" cy="762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412" name="Straight Connector 411"/>
            <p:cNvCxnSpPr/>
            <p:nvPr/>
          </p:nvCxnSpPr>
          <p:spPr>
            <a:xfrm flipV="1">
              <a:off x="9062316" y="7291427"/>
              <a:ext cx="176934" cy="981"/>
            </a:xfrm>
            <a:prstGeom prst="line">
              <a:avLst/>
            </a:prstGeom>
            <a:ln w="53975">
              <a:solidFill>
                <a:schemeClr val="bg1">
                  <a:lumMod val="65000"/>
                </a:schemeClr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 flipV="1">
              <a:off x="9884641" y="7345402"/>
              <a:ext cx="176934" cy="981"/>
            </a:xfrm>
            <a:prstGeom prst="line">
              <a:avLst/>
            </a:prstGeom>
            <a:ln w="53975">
              <a:solidFill>
                <a:schemeClr val="bg1">
                  <a:lumMod val="65000"/>
                </a:schemeClr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6" name="Freeform 325"/>
          <p:cNvSpPr/>
          <p:nvPr/>
        </p:nvSpPr>
        <p:spPr>
          <a:xfrm flipH="1">
            <a:off x="12507405" y="4585855"/>
            <a:ext cx="218901" cy="2144682"/>
          </a:xfrm>
          <a:custGeom>
            <a:avLst/>
            <a:gdLst>
              <a:gd name="connsiteX0" fmla="*/ 0 w 266700"/>
              <a:gd name="connsiteY0" fmla="*/ 279400 h 673100"/>
              <a:gd name="connsiteX1" fmla="*/ 0 w 266700"/>
              <a:gd name="connsiteY1" fmla="*/ 25400 h 673100"/>
              <a:gd name="connsiteX2" fmla="*/ 88900 w 266700"/>
              <a:gd name="connsiteY2" fmla="*/ 0 h 673100"/>
              <a:gd name="connsiteX3" fmla="*/ 190500 w 266700"/>
              <a:gd name="connsiteY3" fmla="*/ 38100 h 673100"/>
              <a:gd name="connsiteX4" fmla="*/ 241300 w 266700"/>
              <a:gd name="connsiteY4" fmla="*/ 152400 h 673100"/>
              <a:gd name="connsiteX5" fmla="*/ 241300 w 266700"/>
              <a:gd name="connsiteY5" fmla="*/ 152400 h 673100"/>
              <a:gd name="connsiteX6" fmla="*/ 241300 w 266700"/>
              <a:gd name="connsiteY6" fmla="*/ 266700 h 673100"/>
              <a:gd name="connsiteX7" fmla="*/ 266700 w 266700"/>
              <a:gd name="connsiteY7" fmla="*/ 381000 h 673100"/>
              <a:gd name="connsiteX8" fmla="*/ 241300 w 266700"/>
              <a:gd name="connsiteY8" fmla="*/ 508000 h 673100"/>
              <a:gd name="connsiteX9" fmla="*/ 203200 w 266700"/>
              <a:gd name="connsiteY9" fmla="*/ 635000 h 673100"/>
              <a:gd name="connsiteX10" fmla="*/ 139700 w 266700"/>
              <a:gd name="connsiteY10" fmla="*/ 673100 h 673100"/>
              <a:gd name="connsiteX11" fmla="*/ 63500 w 266700"/>
              <a:gd name="connsiteY11" fmla="*/ 673100 h 673100"/>
              <a:gd name="connsiteX12" fmla="*/ 0 w 266700"/>
              <a:gd name="connsiteY12" fmla="*/ 647700 h 673100"/>
              <a:gd name="connsiteX13" fmla="*/ 0 w 266700"/>
              <a:gd name="connsiteY13" fmla="*/ 2286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6700" h="673100">
                <a:moveTo>
                  <a:pt x="0" y="279400"/>
                </a:moveTo>
                <a:lnTo>
                  <a:pt x="0" y="25400"/>
                </a:lnTo>
                <a:lnTo>
                  <a:pt x="88900" y="0"/>
                </a:lnTo>
                <a:lnTo>
                  <a:pt x="190500" y="38100"/>
                </a:lnTo>
                <a:lnTo>
                  <a:pt x="241300" y="152400"/>
                </a:lnTo>
                <a:lnTo>
                  <a:pt x="241300" y="152400"/>
                </a:lnTo>
                <a:lnTo>
                  <a:pt x="241300" y="266700"/>
                </a:lnTo>
                <a:lnTo>
                  <a:pt x="266700" y="381000"/>
                </a:lnTo>
                <a:lnTo>
                  <a:pt x="241300" y="508000"/>
                </a:lnTo>
                <a:lnTo>
                  <a:pt x="203200" y="635000"/>
                </a:lnTo>
                <a:lnTo>
                  <a:pt x="139700" y="673100"/>
                </a:lnTo>
                <a:lnTo>
                  <a:pt x="63500" y="673100"/>
                </a:lnTo>
                <a:lnTo>
                  <a:pt x="0" y="647700"/>
                </a:lnTo>
                <a:lnTo>
                  <a:pt x="0" y="228600"/>
                </a:lnTo>
              </a:path>
            </a:pathLst>
          </a:custGeom>
          <a:solidFill>
            <a:srgbClr val="FDEA5F">
              <a:alpha val="82000"/>
            </a:srgbClr>
          </a:solidFill>
          <a:ln w="127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/>
          <p:cNvSpPr/>
          <p:nvPr/>
        </p:nvSpPr>
        <p:spPr>
          <a:xfrm flipH="1">
            <a:off x="11277600" y="3276600"/>
            <a:ext cx="1447800" cy="3733800"/>
          </a:xfrm>
          <a:prstGeom prst="rect">
            <a:avLst/>
          </a:prstGeom>
          <a:solidFill>
            <a:schemeClr val="tx1">
              <a:alpha val="58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6" name="Group 515"/>
          <p:cNvGrpSpPr/>
          <p:nvPr/>
        </p:nvGrpSpPr>
        <p:grpSpPr>
          <a:xfrm>
            <a:off x="11269587" y="5002875"/>
            <a:ext cx="413481" cy="437198"/>
            <a:chOff x="10190797" y="5002875"/>
            <a:chExt cx="413481" cy="437198"/>
          </a:xfrm>
        </p:grpSpPr>
        <p:sp>
          <p:nvSpPr>
            <p:cNvPr id="215" name="Freeform 214"/>
            <p:cNvSpPr/>
            <p:nvPr/>
          </p:nvSpPr>
          <p:spPr>
            <a:xfrm flipH="1">
              <a:off x="10210800" y="5002875"/>
              <a:ext cx="393478" cy="437198"/>
            </a:xfrm>
            <a:custGeom>
              <a:avLst/>
              <a:gdLst>
                <a:gd name="connsiteX0" fmla="*/ 448887 w 448887"/>
                <a:gd name="connsiteY0" fmla="*/ 0 h 515389"/>
                <a:gd name="connsiteX1" fmla="*/ 182880 w 448887"/>
                <a:gd name="connsiteY1" fmla="*/ 0 h 515389"/>
                <a:gd name="connsiteX2" fmla="*/ 49876 w 448887"/>
                <a:gd name="connsiteY2" fmla="*/ 83127 h 515389"/>
                <a:gd name="connsiteX3" fmla="*/ 0 w 448887"/>
                <a:gd name="connsiteY3" fmla="*/ 182880 h 515389"/>
                <a:gd name="connsiteX4" fmla="*/ 0 w 448887"/>
                <a:gd name="connsiteY4" fmla="*/ 299258 h 515389"/>
                <a:gd name="connsiteX5" fmla="*/ 49876 w 448887"/>
                <a:gd name="connsiteY5" fmla="*/ 399010 h 515389"/>
                <a:gd name="connsiteX6" fmla="*/ 99753 w 448887"/>
                <a:gd name="connsiteY6" fmla="*/ 448887 h 515389"/>
                <a:gd name="connsiteX7" fmla="*/ 182880 w 448887"/>
                <a:gd name="connsiteY7" fmla="*/ 498763 h 515389"/>
                <a:gd name="connsiteX8" fmla="*/ 448887 w 448887"/>
                <a:gd name="connsiteY8" fmla="*/ 515389 h 515389"/>
                <a:gd name="connsiteX0" fmla="*/ 448887 w 448887"/>
                <a:gd name="connsiteY0" fmla="*/ 0 h 498763"/>
                <a:gd name="connsiteX1" fmla="*/ 182880 w 448887"/>
                <a:gd name="connsiteY1" fmla="*/ 0 h 498763"/>
                <a:gd name="connsiteX2" fmla="*/ 49876 w 448887"/>
                <a:gd name="connsiteY2" fmla="*/ 83127 h 498763"/>
                <a:gd name="connsiteX3" fmla="*/ 0 w 448887"/>
                <a:gd name="connsiteY3" fmla="*/ 182880 h 498763"/>
                <a:gd name="connsiteX4" fmla="*/ 0 w 448887"/>
                <a:gd name="connsiteY4" fmla="*/ 299258 h 498763"/>
                <a:gd name="connsiteX5" fmla="*/ 49876 w 448887"/>
                <a:gd name="connsiteY5" fmla="*/ 399010 h 498763"/>
                <a:gd name="connsiteX6" fmla="*/ 99753 w 448887"/>
                <a:gd name="connsiteY6" fmla="*/ 448887 h 498763"/>
                <a:gd name="connsiteX7" fmla="*/ 182880 w 448887"/>
                <a:gd name="connsiteY7" fmla="*/ 498763 h 498763"/>
                <a:gd name="connsiteX8" fmla="*/ 441267 w 448887"/>
                <a:gd name="connsiteY8" fmla="*/ 492529 h 49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8887" h="498763">
                  <a:moveTo>
                    <a:pt x="448887" y="0"/>
                  </a:moveTo>
                  <a:lnTo>
                    <a:pt x="182880" y="0"/>
                  </a:lnTo>
                  <a:lnTo>
                    <a:pt x="49876" y="83127"/>
                  </a:lnTo>
                  <a:lnTo>
                    <a:pt x="0" y="182880"/>
                  </a:lnTo>
                  <a:lnTo>
                    <a:pt x="0" y="299258"/>
                  </a:lnTo>
                  <a:lnTo>
                    <a:pt x="49876" y="399010"/>
                  </a:lnTo>
                  <a:lnTo>
                    <a:pt x="99753" y="448887"/>
                  </a:lnTo>
                  <a:lnTo>
                    <a:pt x="182880" y="498763"/>
                  </a:lnTo>
                  <a:lnTo>
                    <a:pt x="441267" y="492529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/>
            <p:nvPr/>
          </p:nvSpPr>
          <p:spPr>
            <a:xfrm flipH="1">
              <a:off x="10190797" y="5016817"/>
              <a:ext cx="397454" cy="39745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77" name="Straight Arrow Connector 376"/>
          <p:cNvCxnSpPr/>
          <p:nvPr/>
        </p:nvCxnSpPr>
        <p:spPr>
          <a:xfrm flipH="1" flipV="1">
            <a:off x="11899190" y="6629400"/>
            <a:ext cx="241300" cy="889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/>
          <p:nvPr/>
        </p:nvCxnSpPr>
        <p:spPr>
          <a:xfrm flipH="1">
            <a:off x="11655350" y="3864264"/>
            <a:ext cx="1402312" cy="135751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/>
          <p:cNvCxnSpPr/>
          <p:nvPr/>
        </p:nvCxnSpPr>
        <p:spPr>
          <a:xfrm flipH="1">
            <a:off x="11286819" y="2971800"/>
            <a:ext cx="1641071" cy="208233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Straight Arrow Connector 494"/>
          <p:cNvCxnSpPr/>
          <p:nvPr/>
        </p:nvCxnSpPr>
        <p:spPr>
          <a:xfrm flipH="1" flipV="1">
            <a:off x="12661190" y="6400800"/>
            <a:ext cx="838200" cy="1524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Arrow Connector 502"/>
          <p:cNvCxnSpPr/>
          <p:nvPr/>
        </p:nvCxnSpPr>
        <p:spPr>
          <a:xfrm flipH="1" flipV="1">
            <a:off x="12389641" y="6629400"/>
            <a:ext cx="925484" cy="85205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Freeform 360"/>
          <p:cNvSpPr/>
          <p:nvPr/>
        </p:nvSpPr>
        <p:spPr>
          <a:xfrm>
            <a:off x="7398550" y="5072857"/>
            <a:ext cx="2071687" cy="1755774"/>
          </a:xfrm>
          <a:custGeom>
            <a:avLst/>
            <a:gdLst>
              <a:gd name="connsiteX0" fmla="*/ 514349 w 2071687"/>
              <a:gd name="connsiteY0" fmla="*/ 546893 h 1755774"/>
              <a:gd name="connsiteX1" fmla="*/ 228599 w 2071687"/>
              <a:gd name="connsiteY1" fmla="*/ 542131 h 1755774"/>
              <a:gd name="connsiteX2" fmla="*/ 95249 w 2071687"/>
              <a:gd name="connsiteY2" fmla="*/ 561181 h 1755774"/>
              <a:gd name="connsiteX3" fmla="*/ 19049 w 2071687"/>
              <a:gd name="connsiteY3" fmla="*/ 675481 h 1755774"/>
              <a:gd name="connsiteX4" fmla="*/ 14287 w 2071687"/>
              <a:gd name="connsiteY4" fmla="*/ 885031 h 1755774"/>
              <a:gd name="connsiteX5" fmla="*/ 104774 w 2071687"/>
              <a:gd name="connsiteY5" fmla="*/ 1175543 h 1755774"/>
              <a:gd name="connsiteX6" fmla="*/ 476249 w 2071687"/>
              <a:gd name="connsiteY6" fmla="*/ 1508918 h 1755774"/>
              <a:gd name="connsiteX7" fmla="*/ 800099 w 2071687"/>
              <a:gd name="connsiteY7" fmla="*/ 1675606 h 1755774"/>
              <a:gd name="connsiteX8" fmla="*/ 1371599 w 2071687"/>
              <a:gd name="connsiteY8" fmla="*/ 1747043 h 1755774"/>
              <a:gd name="connsiteX9" fmla="*/ 1628774 w 2071687"/>
              <a:gd name="connsiteY9" fmla="*/ 1727993 h 1755774"/>
              <a:gd name="connsiteX10" fmla="*/ 1876424 w 2071687"/>
              <a:gd name="connsiteY10" fmla="*/ 1599406 h 1755774"/>
              <a:gd name="connsiteX11" fmla="*/ 1976437 w 2071687"/>
              <a:gd name="connsiteY11" fmla="*/ 1394618 h 1755774"/>
              <a:gd name="connsiteX12" fmla="*/ 1924049 w 2071687"/>
              <a:gd name="connsiteY12" fmla="*/ 1027906 h 1755774"/>
              <a:gd name="connsiteX13" fmla="*/ 1785937 w 2071687"/>
              <a:gd name="connsiteY13" fmla="*/ 537368 h 1755774"/>
              <a:gd name="connsiteX14" fmla="*/ 1743074 w 2071687"/>
              <a:gd name="connsiteY14" fmla="*/ 213518 h 1755774"/>
              <a:gd name="connsiteX15" fmla="*/ 1776412 w 2071687"/>
              <a:gd name="connsiteY15" fmla="*/ 65881 h 1755774"/>
              <a:gd name="connsiteX16" fmla="*/ 1890712 w 2071687"/>
              <a:gd name="connsiteY16" fmla="*/ 8731 h 1755774"/>
              <a:gd name="connsiteX17" fmla="*/ 2071687 w 2071687"/>
              <a:gd name="connsiteY17" fmla="*/ 13493 h 175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71687" h="1755774">
                <a:moveTo>
                  <a:pt x="514349" y="546893"/>
                </a:moveTo>
                <a:cubicBezTo>
                  <a:pt x="406399" y="543321"/>
                  <a:pt x="298449" y="539750"/>
                  <a:pt x="228599" y="542131"/>
                </a:cubicBezTo>
                <a:cubicBezTo>
                  <a:pt x="158749" y="544512"/>
                  <a:pt x="130174" y="538956"/>
                  <a:pt x="95249" y="561181"/>
                </a:cubicBezTo>
                <a:cubicBezTo>
                  <a:pt x="60324" y="583406"/>
                  <a:pt x="32543" y="621506"/>
                  <a:pt x="19049" y="675481"/>
                </a:cubicBezTo>
                <a:cubicBezTo>
                  <a:pt x="5555" y="729456"/>
                  <a:pt x="0" y="801687"/>
                  <a:pt x="14287" y="885031"/>
                </a:cubicBezTo>
                <a:cubicBezTo>
                  <a:pt x="28574" y="968375"/>
                  <a:pt x="27780" y="1071562"/>
                  <a:pt x="104774" y="1175543"/>
                </a:cubicBezTo>
                <a:cubicBezTo>
                  <a:pt x="181768" y="1279524"/>
                  <a:pt x="360362" y="1425574"/>
                  <a:pt x="476249" y="1508918"/>
                </a:cubicBezTo>
                <a:cubicBezTo>
                  <a:pt x="592136" y="1592262"/>
                  <a:pt x="650874" y="1635919"/>
                  <a:pt x="800099" y="1675606"/>
                </a:cubicBezTo>
                <a:cubicBezTo>
                  <a:pt x="949324" y="1715293"/>
                  <a:pt x="1233487" y="1738312"/>
                  <a:pt x="1371599" y="1747043"/>
                </a:cubicBezTo>
                <a:cubicBezTo>
                  <a:pt x="1509711" y="1755774"/>
                  <a:pt x="1544637" y="1752599"/>
                  <a:pt x="1628774" y="1727993"/>
                </a:cubicBezTo>
                <a:cubicBezTo>
                  <a:pt x="1712911" y="1703387"/>
                  <a:pt x="1818480" y="1654968"/>
                  <a:pt x="1876424" y="1599406"/>
                </a:cubicBezTo>
                <a:cubicBezTo>
                  <a:pt x="1934368" y="1543844"/>
                  <a:pt x="1968500" y="1489868"/>
                  <a:pt x="1976437" y="1394618"/>
                </a:cubicBezTo>
                <a:cubicBezTo>
                  <a:pt x="1984374" y="1299368"/>
                  <a:pt x="1955799" y="1170781"/>
                  <a:pt x="1924049" y="1027906"/>
                </a:cubicBezTo>
                <a:cubicBezTo>
                  <a:pt x="1892299" y="885031"/>
                  <a:pt x="1816100" y="673099"/>
                  <a:pt x="1785937" y="537368"/>
                </a:cubicBezTo>
                <a:cubicBezTo>
                  <a:pt x="1755774" y="401637"/>
                  <a:pt x="1744661" y="292099"/>
                  <a:pt x="1743074" y="213518"/>
                </a:cubicBezTo>
                <a:cubicBezTo>
                  <a:pt x="1741487" y="134937"/>
                  <a:pt x="1751806" y="100012"/>
                  <a:pt x="1776412" y="65881"/>
                </a:cubicBezTo>
                <a:cubicBezTo>
                  <a:pt x="1801018" y="31750"/>
                  <a:pt x="1841500" y="17462"/>
                  <a:pt x="1890712" y="8731"/>
                </a:cubicBezTo>
                <a:cubicBezTo>
                  <a:pt x="1939924" y="0"/>
                  <a:pt x="2005805" y="6746"/>
                  <a:pt x="2071687" y="13493"/>
                </a:cubicBezTo>
              </a:path>
            </a:pathLst>
          </a:custGeom>
          <a:ln w="47625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 flipH="1">
            <a:off x="11137190" y="3276600"/>
            <a:ext cx="152400" cy="3733800"/>
          </a:xfrm>
          <a:prstGeom prst="rect">
            <a:avLst/>
          </a:prstGeom>
          <a:solidFill>
            <a:schemeClr val="tx1">
              <a:alpha val="57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42435" y="6699250"/>
            <a:ext cx="1554272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FIERO GT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ALDL ADAPTER V1.6.0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29561" y="5029200"/>
            <a:ext cx="101085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REMOTE FUEL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PUMP SWITCH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(+12V IN)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06067" y="5791200"/>
            <a:ext cx="518733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FUSES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INSIDE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29167" y="8522028"/>
            <a:ext cx="48090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LABELS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04599" y="8977315"/>
            <a:ext cx="42479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XXXXX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013982" y="8977315"/>
            <a:ext cx="86241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008-00001-101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868526" y="8977315"/>
            <a:ext cx="4328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810874" y="9424985"/>
            <a:ext cx="3702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NONE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51720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64698" y="891540"/>
            <a:ext cx="4328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69861" y="891540"/>
            <a:ext cx="10563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INITIAL RELEASE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27788" y="891540"/>
            <a:ext cx="77104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01 AUG 2022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561820" y="891540"/>
            <a:ext cx="26289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PAR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28911" y="2725709"/>
            <a:ext cx="71785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PRINT OUT THIS SHEET ON 8.5 x 11 INCH (A1 SIZE) PAPER             -  SELECT “SCALE TO FIT” PRINTER OPTION</a:t>
            </a:r>
          </a:p>
        </p:txBody>
      </p:sp>
      <p:sp>
        <p:nvSpPr>
          <p:cNvPr id="16" name="Oval 15"/>
          <p:cNvSpPr/>
          <p:nvPr/>
        </p:nvSpPr>
        <p:spPr>
          <a:xfrm>
            <a:off x="9029700" y="2722558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28911" y="3034319"/>
            <a:ext cx="2380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USING APPROPRIATE PRINTER INK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601197" y="3032347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28911" y="3673090"/>
            <a:ext cx="5953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COVER AND AFFIX EACH LABEL IN PLACE (SEE SHEET 2) WITH TRANSPARENT MATTE TAPE</a:t>
            </a:r>
          </a:p>
        </p:txBody>
      </p:sp>
      <p:sp>
        <p:nvSpPr>
          <p:cNvPr id="20" name="Oval 19"/>
          <p:cNvSpPr/>
          <p:nvPr/>
        </p:nvSpPr>
        <p:spPr>
          <a:xfrm>
            <a:off x="11111386" y="3673923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25171" y="2765369"/>
            <a:ext cx="134844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    25.4mm (1 inch) x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25.4mm (1 inch)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SQUARE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AFTER PRINTED</a:t>
            </a: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SCALE TO FIT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057400" y="1828800"/>
            <a:ext cx="914400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05396" y="214052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REF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210800" y="6629400"/>
            <a:ext cx="1838325" cy="603250"/>
          </a:xfrm>
          <a:prstGeom prst="rect">
            <a:avLst/>
          </a:prstGeom>
          <a:solidFill>
            <a:schemeClr val="bg1">
              <a:lumMod val="95000"/>
              <a:alpha val="26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8911" y="3363051"/>
            <a:ext cx="3809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CUT OUT EACH LABEL TO EDGE OF BLACK BACKGROUND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14911" y="272891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86325" y="2519363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STEP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14911" y="303990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14911" y="3365188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14911" y="369047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58000" y="4267200"/>
            <a:ext cx="1554272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FIERO GT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ALDL ADAPTER V1.6.0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ADAFRUIT TRINKET M0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709276" y="5860415"/>
            <a:ext cx="8034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 smtClean="0">
                <a:latin typeface="Arial" pitchFamily="34" charset="0"/>
                <a:cs typeface="Arial" pitchFamily="34" charset="0"/>
              </a:rPr>
              <a:t>EXAMPLE</a:t>
            </a:r>
          </a:p>
        </p:txBody>
      </p:sp>
      <p:sp>
        <p:nvSpPr>
          <p:cNvPr id="35" name="Oval 34"/>
          <p:cNvSpPr/>
          <p:nvPr/>
        </p:nvSpPr>
        <p:spPr>
          <a:xfrm>
            <a:off x="12380481" y="6528248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16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11997419" y="6654800"/>
            <a:ext cx="384628" cy="15602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576176" y="6525260"/>
            <a:ext cx="1433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TAPE (OVER LABEL)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11799299" y="6304280"/>
            <a:ext cx="296817" cy="45320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12045201" y="6078668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42" name="Oval 41"/>
          <p:cNvSpPr/>
          <p:nvPr/>
        </p:nvSpPr>
        <p:spPr>
          <a:xfrm>
            <a:off x="12296661" y="6078668"/>
            <a:ext cx="251460" cy="25146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515216" y="6068060"/>
            <a:ext cx="18710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PRINTED LABEL (CUT OUT)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000" dirty="0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chemeClr val="tx1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0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2493</TotalTime>
  <Words>652</Words>
  <Application>Microsoft Office PowerPoint</Application>
  <PresentationFormat>Custom</PresentationFormat>
  <Paragraphs>340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435</cp:revision>
  <dcterms:created xsi:type="dcterms:W3CDTF">2006-08-16T00:00:00Z</dcterms:created>
  <dcterms:modified xsi:type="dcterms:W3CDTF">2022-08-11T16:37:19Z</dcterms:modified>
</cp:coreProperties>
</file>