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997" autoAdjust="0"/>
    <p:restoredTop sz="94548" autoAdjust="0"/>
  </p:normalViewPr>
  <p:slideViewPr>
    <p:cSldViewPr>
      <p:cViewPr>
        <p:scale>
          <a:sx n="75" d="100"/>
          <a:sy n="75" d="100"/>
        </p:scale>
        <p:origin x="-114" y="510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008-00001-201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14816" y="7874000"/>
            <a:ext cx="163185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PARTS LIST, ADAPTER,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 ALDL 160 BAUD,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V1.6.0,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300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5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79817" y="7891467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0689" y="7886704"/>
            <a:ext cx="1554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90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504130" y="6480614"/>
            <a:ext cx="73097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PARTS LIST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6228" y="1219200"/>
            <a:ext cx="146013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MANUFACTURER                       SUPPLIER                         PRICE (USD)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REF    --------------------------------- ----------------------------------         -------------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ITEM DESG   NAME          PART NUMBER         NAME         PART NUMBER           QTY UM   UNIT  TOTAL  DESCRIPTION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---- ------ ------------- ------------------- ------------ --------------------- --- --- ------ ------ -------------------------------------------------------------------------------------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1 A1     BUD INDUSTRY  CU-789              DIGIKEY      377-1938-ND             1 EA   $4.10  $4.10 BOX, ABS, 3.047 L x 2.047 x X 0.9 H INCHES, BLACK, WITH COVER AND HARDWARE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2 P1,W1  &lt;PROPRIETARY&gt; &lt;PROPRIETARY&gt;       RED DEVIL    GM-ALDL-12-BARE         1 EA   $7.00  $7.00 CONNECTOR/CABLE, GM ALDL, 12 PIN, MALE, FULLY WIRED, BARE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                        RIVER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3 P2,W2  ASSMANN       AK67321-1           DIGIKEY      AE10417-ND              1 EA   $4.44  $4.44 CABLE, USB 2, TYPE A MALE TO TYPE A MICRO MALE, 1 METER, DATA/POWER, SHIELDED, BLACK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4 A1A1   ADAFRUIT      3500                DIGIKEY      1528-2361-ND            1 EA   $8.95  $8.95 BOARD, MICROCONTROLLER, ADAFRUIT TRINKET M0, ATSAMD21E18, 3.3V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5 A1A2   DFROBOT       FIT0099             DIGIKEY      1738-1000-ND            1 EA   $1.50  $1.50 PROTOBOARD, </a:t>
            </a:r>
            <a:r>
              <a:rPr lang="pl-PL" sz="1000" dirty="0" smtClean="0">
                <a:latin typeface="Courier New" pitchFamily="49" charset="0"/>
                <a:cs typeface="Courier New" pitchFamily="49" charset="0"/>
              </a:rPr>
              <a:t>3.08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l-PL" sz="1000" dirty="0" smtClean="0">
                <a:latin typeface="Courier New" pitchFamily="49" charset="0"/>
                <a:cs typeface="Courier New" pitchFamily="49" charset="0"/>
              </a:rPr>
              <a:t>L x 2.28 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INCHES, 100 MIL GRID, PLATED THROUGH HOLE, MATRIX PATTERN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6 A1TJ1  CINCH/JOHNSON 108-0902-001        DIGIKEY      J151-ND                 1 EA   $1.19  $1.19 JACK, TEST, FEMALE, BANANNA, STANDARD, RED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7 A1F1   LITTLEFUSE    0297020.WXNV        DIGIKEY      F993-ND                 1 EA   $0.29  $0.29 FUSE, MINI BLADE, ATO, 20A, 32V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8 F1     LITTLEFUSE    0297002.WXNV        DIGIKEY      F986-ND                 1 EA   $0.29  $0.29 FUSE, MINI BLADE, ATO, 2A, 32V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9 Q1     ST MICRO      BD239C              DIGIKEY      497-12138-ND            1 EA   $0.56  $0.56 TRANSISTOR, NPN, GENERAL PURPOSE, IC=2A, VCE=100V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10 CR1,   NEXPERIA      NZX3V3A,133         DIGIKEY      1727-4743-1-ND          2 EA   $0.22  $0.44 DIODE, ZENER, 3.2V, 500mA, AXIAL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CR2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11 R1,R2  TE CONNECTIVE CFR16J1K0           DIGIKEY      A104669CT-ND            2 EA   $0.10  $0.20 RESISTOR, 1K OHM, 0.25W, 5%, AXIAL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12 R3     TE CONNECTIVE CFR16J270R          DIGIKEY      A129435CT-ND            1 EA   $0.10  $0.10 RESISTOR, 260 OHM, 0.25W, 5%, AXIAL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13        ADAM TECH     PH1-10-UA           DIGIKEY      2057-PH1-10-UA-ND       1 EA   $0.18  $0.18 PIN, HEADER, MALE, STRIP, 0.100 INCH PITCH, 10 PIN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14        STAPLES       604                 STAPLES      604                     1 SH   $7.99  $0.02 PAPER, PRINTER, 8.5 x 11 INCH, A1 SIZE, 500 SHEET REAM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15        &lt;ANY&gt;         &lt;ANY&gt;               &lt;ANY&gt;        &lt;ANY&gt;                   1 AR   $0.05  $0.05 INK, FOR PAPER, COMPATIABLE WITH PRINTER USED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16        TE CONNECTIVE 55PC0111-22-9       DIGIKEY      A132397-01-ND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FT   $0.62  $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0.00 </a:t>
            </a:r>
            <a:r>
              <a:rPr lang="en-US" sz="1000" smtClean="0">
                <a:latin typeface="Courier New" pitchFamily="49" charset="0"/>
                <a:cs typeface="Courier New" pitchFamily="49" charset="0"/>
              </a:rPr>
              <a:t>USE WIRES ENDS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FROM W1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[WIRE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, 22 AWG, Cu, STRANDED, ETFE JACKET,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WHITE, </a:t>
            </a:r>
            <a:r>
              <a:rPr lang="en-US" sz="1000" smtClean="0">
                <a:latin typeface="Courier New" pitchFamily="49" charset="0"/>
                <a:cs typeface="Courier New" pitchFamily="49" charset="0"/>
              </a:rPr>
              <a:t>1 FOOT]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17        TENSILITY     30-02104            DIGIKEY      839-30-02104-1-ND       1 M    $1.19  $1.19 WIRE, 26 AWG, Cu, SOLID,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mPPE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JACKET,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WHITE, 1 METER 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18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TE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CONNECTIVE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55A0111-16-9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DIGIKEY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A132383-01-ND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1 FT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$1.05  $1.05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WIRE,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16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AWG, Cu, STRANDED, PVC JACKET,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WHITE, 1 FOOT 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19        ARROW         MG24-4              HOME DEPOT   SKU: 1003112860         1 SK   $5.47  $0.23 GLUE, HOT, STICK, FOR STANDARD GLUE GUN, 24 STICK PACK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20        CHIP QUICK    RASWLF.020 1OZ      DIGIKEY      RASWLF.0201OZ-ND        2 G    $7.48  $0.53 SOLDER, ROSIN CORE, 24 AWG, Sn 96.5%/Ag 3%, 1 OZ                                                                                        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21        XYAXIS        008-00001-101       PAUL ROMSKY  008-00001-101           1 REF  $0.00  $0.00 ASSEMBLY, ADAPTER, FIERO GT ALDL 160 BAUD, ADAFRUIT TRINEKT M0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22        XYAXIS        008-00001-201       PAUL ROMSKY  008-00001-201           1 REF  $0.00  $0.00 PARTS LIST, ADAPTER, FIERO GT ALDL 160 BAUD, ADAFRUIT TRINEKT M0 (THIS DOCUMENT)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23        XYAXIS        008-00001-301       PAUL ROMSKY  008-00001-301           1 REF  $0.00  $0.00 SCHEMATIC, ADAPTER, FIERO GT ALDL 160 BAUD, ADAFRUIT TRINEKT M0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24        XYAXIS        008-00001-901       PAUL ROMSKY  008-00001-901           1 SW   $0.00  $0.00 SOFTWARE, SOURCE CODE, C/C++, ARDUINO IDE, FIERO GT ALDL ADAPTER, ADAFRUIT TRINEKT M0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            -------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                                                                    GRAND TOTAL  $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32.31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(USD)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09600" y="6934200"/>
            <a:ext cx="1905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UNITS OF MESURE (UM):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AR  = AS REQUIRED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CUT = CUT 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EA  = EACH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FT  = FOOT  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G   = GRAM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IN  = INCH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M   = METER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OZ  = OUNCE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PC  = PIECES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PK  = PACK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REF = REFERENCE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RL  = ROLL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SH  = SHEET 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SK  = STICK      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SP  = SPOOL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SW  = SOFTWARE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41941" y="6705600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9600" y="6553200"/>
            <a:ext cx="2185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USD = UNITED STATES DOLLAR</a:t>
            </a:r>
          </a:p>
        </p:txBody>
      </p:sp>
      <p:sp>
        <p:nvSpPr>
          <p:cNvPr id="25" name="Left Brace 24"/>
          <p:cNvSpPr/>
          <p:nvPr/>
        </p:nvSpPr>
        <p:spPr>
          <a:xfrm>
            <a:off x="576263" y="3108960"/>
            <a:ext cx="117157" cy="853440"/>
          </a:xfrm>
          <a:prstGeom prst="leftBrace">
            <a:avLst>
              <a:gd name="adj1" fmla="val 41666"/>
              <a:gd name="adj2" fmla="val 50000"/>
            </a:avLst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44805" y="3432810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9600" y="6019800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** DENOTES: PREFIX REFERENCE DESIGNATORS WITH A1A2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840</Words>
  <Application>Microsoft Office PowerPoint</Application>
  <PresentationFormat>Custom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424</cp:revision>
  <dcterms:created xsi:type="dcterms:W3CDTF">2006-08-16T00:00:00Z</dcterms:created>
  <dcterms:modified xsi:type="dcterms:W3CDTF">2022-08-11T16:32:16Z</dcterms:modified>
</cp:coreProperties>
</file>