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086600" cy="93726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948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101788" y="26894"/>
            <a:ext cx="29241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Fiero  Shifter Pattern Labels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8179029" y="26894"/>
            <a:ext cx="93807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Arial" pitchFamily="34" charset="0"/>
                <a:cs typeface="Arial" pitchFamily="34" charset="0"/>
              </a:rPr>
              <a:t>Paul Romsky</a:t>
            </a:r>
          </a:p>
          <a:p>
            <a:r>
              <a:rPr lang="en-US" sz="1000" dirty="0" smtClean="0">
                <a:latin typeface="Arial" pitchFamily="34" charset="0"/>
                <a:cs typeface="Arial" pitchFamily="34" charset="0"/>
              </a:rPr>
              <a:t>28 JUN 2023</a:t>
            </a:r>
          </a:p>
          <a:p>
            <a:r>
              <a:rPr lang="en-US" sz="1000" dirty="0" smtClean="0">
                <a:latin typeface="Arial" pitchFamily="34" charset="0"/>
                <a:cs typeface="Arial" pitchFamily="34" charset="0"/>
              </a:rPr>
              <a:t>Sheet </a:t>
            </a:r>
            <a:fld id="{18775D1E-5BCD-4A6A-9B34-CA77DF6A4459}" type="slidenum">
              <a:rPr lang="en-US" sz="1000" smtClean="0">
                <a:latin typeface="Arial" pitchFamily="34" charset="0"/>
                <a:cs typeface="Arial" pitchFamily="34" charset="0"/>
              </a:rPr>
              <a:pPr/>
              <a:t>‹#›</a:t>
            </a:fld>
            <a:r>
              <a:rPr lang="en-US" sz="1000" dirty="0" smtClean="0">
                <a:latin typeface="Arial" pitchFamily="34" charset="0"/>
                <a:cs typeface="Arial" pitchFamily="34" charset="0"/>
              </a:rPr>
              <a:t> of 1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aul.romsky.com/index_fiero.ht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4644642" y="3286665"/>
            <a:ext cx="905993" cy="904335"/>
            <a:chOff x="4656607" y="3150391"/>
            <a:chExt cx="905993" cy="904335"/>
          </a:xfrm>
        </p:grpSpPr>
        <p:sp>
          <p:nvSpPr>
            <p:cNvPr id="24" name="Rounded Rectangle 23"/>
            <p:cNvSpPr/>
            <p:nvPr/>
          </p:nvSpPr>
          <p:spPr>
            <a:xfrm>
              <a:off x="4692329" y="3200400"/>
              <a:ext cx="813460" cy="813460"/>
            </a:xfrm>
            <a:prstGeom prst="roundRect">
              <a:avLst>
                <a:gd name="adj" fmla="val 11905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656607" y="315039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944740" y="315039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232873" y="315039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668520" y="3685394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939871" y="3685394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211222" y="3685394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4824385" y="3586161"/>
              <a:ext cx="55374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821084" y="3462346"/>
              <a:ext cx="0" cy="27860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5103093" y="3462346"/>
              <a:ext cx="0" cy="27860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5385101" y="3462346"/>
              <a:ext cx="0" cy="27860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1969235" y="1981200"/>
            <a:ext cx="511390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Arial" pitchFamily="34" charset="0"/>
                <a:cs typeface="Arial" pitchFamily="34" charset="0"/>
              </a:rPr>
              <a:t>You may have to print the Labels out using the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Scale to Fit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or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No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Scale to Fit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options.</a:t>
            </a:r>
          </a:p>
          <a:p>
            <a:r>
              <a:rPr lang="en-US" sz="1000" dirty="0" smtClean="0">
                <a:latin typeface="Arial" pitchFamily="34" charset="0"/>
                <a:cs typeface="Arial" pitchFamily="34" charset="0"/>
              </a:rPr>
              <a:t>On some printers you may have to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adjust the size by percent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to get the desired size.</a:t>
            </a:r>
          </a:p>
          <a:p>
            <a:r>
              <a:rPr lang="en-US" sz="1000" dirty="0" smtClean="0">
                <a:latin typeface="Arial" pitchFamily="34" charset="0"/>
                <a:cs typeface="Arial" pitchFamily="34" charset="0"/>
              </a:rPr>
              <a:t>After getting the proper size, set the print for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best quality and highest resolution</a:t>
            </a:r>
          </a:p>
          <a:p>
            <a:r>
              <a:rPr lang="en-US" sz="1000" dirty="0" smtClean="0">
                <a:latin typeface="Arial" pitchFamily="34" charset="0"/>
                <a:cs typeface="Arial" pitchFamily="34" charset="0"/>
              </a:rPr>
              <a:t>and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print the final Label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1000" dirty="0" smtClean="0">
                <a:latin typeface="Arial" pitchFamily="34" charset="0"/>
                <a:cs typeface="Arial" pitchFamily="34" charset="0"/>
              </a:rPr>
              <a:t>You may have to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explore all printer options and tabs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- which vary by printer.</a:t>
            </a:r>
          </a:p>
          <a:p>
            <a:r>
              <a:rPr lang="en-US" sz="1000" b="1" dirty="0" smtClean="0">
                <a:latin typeface="Arial" pitchFamily="34" charset="0"/>
                <a:cs typeface="Arial" pitchFamily="34" charset="0"/>
              </a:rPr>
              <a:t>Explore all printer options and tabs 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3349242" y="3286665"/>
            <a:ext cx="889172" cy="904335"/>
            <a:chOff x="3361207" y="3150391"/>
            <a:chExt cx="889172" cy="904335"/>
          </a:xfrm>
        </p:grpSpPr>
        <p:sp>
          <p:nvSpPr>
            <p:cNvPr id="17" name="Rounded Rectangle 16"/>
            <p:cNvSpPr/>
            <p:nvPr/>
          </p:nvSpPr>
          <p:spPr>
            <a:xfrm>
              <a:off x="3396929" y="3200400"/>
              <a:ext cx="813460" cy="813460"/>
            </a:xfrm>
            <a:prstGeom prst="roundRect">
              <a:avLst>
                <a:gd name="adj" fmla="val 11905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361207" y="3150391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649340" y="315039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37473" y="315039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644471" y="3685394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15822" y="3685394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3528985" y="3586161"/>
              <a:ext cx="55374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525684" y="3462346"/>
              <a:ext cx="0" cy="13096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807693" y="3462346"/>
              <a:ext cx="0" cy="27860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4089701" y="3462346"/>
              <a:ext cx="0" cy="27860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1054835" y="4267200"/>
            <a:ext cx="7489551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Arial" pitchFamily="34" charset="0"/>
                <a:cs typeface="Arial" pitchFamily="34" charset="0"/>
              </a:rPr>
              <a:t>After printing: </a:t>
            </a:r>
          </a:p>
          <a:p>
            <a:r>
              <a:rPr lang="en-US" sz="1000" dirty="0" smtClean="0">
                <a:latin typeface="Arial" pitchFamily="34" charset="0"/>
                <a:cs typeface="Arial" pitchFamily="34" charset="0"/>
              </a:rPr>
              <a:t>Place the printout on a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very clean a smooth surface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1000" dirty="0" smtClean="0">
                <a:latin typeface="Arial" pitchFamily="34" charset="0"/>
                <a:cs typeface="Arial" pitchFamily="34" charset="0"/>
              </a:rPr>
              <a:t>Pull a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longer than needed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piece of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Transparent Tape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so that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no fingerprints or debris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are on the tape where it will be applied.</a:t>
            </a:r>
          </a:p>
          <a:p>
            <a:r>
              <a:rPr lang="en-US" sz="10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tape must be wider than the Label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so that there is no seam.</a:t>
            </a:r>
          </a:p>
          <a:p>
            <a:r>
              <a:rPr lang="en-US" sz="1000" dirty="0" smtClean="0">
                <a:latin typeface="Arial" pitchFamily="34" charset="0"/>
                <a:cs typeface="Arial" pitchFamily="34" charset="0"/>
              </a:rPr>
              <a:t>Carefully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cover the desired Label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with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cleanest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spot of the tape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1000" b="1" dirty="0" smtClean="0">
                <a:latin typeface="Arial" pitchFamily="34" charset="0"/>
                <a:cs typeface="Arial" pitchFamily="34" charset="0"/>
              </a:rPr>
              <a:t>Press the tape firmly down and rub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on the Label so that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all air is squeezed out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through the paper.</a:t>
            </a:r>
          </a:p>
          <a:p>
            <a:r>
              <a:rPr lang="en-US" sz="1000" b="1" dirty="0" smtClean="0">
                <a:latin typeface="Arial" pitchFamily="34" charset="0"/>
                <a:cs typeface="Arial" pitchFamily="34" charset="0"/>
              </a:rPr>
              <a:t>Cut the tape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 all around right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where it touches the Label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1000" b="1" dirty="0" smtClean="0">
                <a:latin typeface="Arial" pitchFamily="34" charset="0"/>
                <a:cs typeface="Arial" pitchFamily="34" charset="0"/>
              </a:rPr>
              <a:t>Clean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 the area (on the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Shifter Console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where the Label will be applied) with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95%+ Isopropyl Alcohol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and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let dry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1000" dirty="0" smtClean="0">
                <a:latin typeface="Arial" pitchFamily="34" charset="0"/>
                <a:cs typeface="Arial" pitchFamily="34" charset="0"/>
              </a:rPr>
              <a:t>Using a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very clean finger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, spread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a very, very thin layer of Wood Glue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to the backside of the Label.</a:t>
            </a:r>
          </a:p>
          <a:p>
            <a:r>
              <a:rPr lang="en-US" sz="1000" b="1" dirty="0" smtClean="0">
                <a:latin typeface="Arial" pitchFamily="34" charset="0"/>
                <a:cs typeface="Arial" pitchFamily="34" charset="0"/>
              </a:rPr>
              <a:t>Cover every spot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of the backside with glue,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especially in the corners.</a:t>
            </a:r>
          </a:p>
          <a:p>
            <a:r>
              <a:rPr lang="en-US" sz="1000" b="1" dirty="0" smtClean="0">
                <a:latin typeface="Arial" pitchFamily="34" charset="0"/>
                <a:cs typeface="Arial" pitchFamily="34" charset="0"/>
              </a:rPr>
              <a:t>Apply only the minimal thin layer of glue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to coat the Label but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not enough that it soaks into the paper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1000" dirty="0" smtClean="0">
                <a:latin typeface="Arial" pitchFamily="34" charset="0"/>
                <a:cs typeface="Arial" pitchFamily="34" charset="0"/>
              </a:rPr>
              <a:t>Once the glue is applied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you have less than 10 seconds to affix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it in place (make some dry practice runs first)</a:t>
            </a:r>
          </a:p>
          <a:p>
            <a:r>
              <a:rPr lang="en-US" sz="1000" b="1" dirty="0" smtClean="0">
                <a:latin typeface="Arial" pitchFamily="34" charset="0"/>
                <a:cs typeface="Arial" pitchFamily="34" charset="0"/>
              </a:rPr>
              <a:t>Apply the Label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to the Shifter Console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and press firmly all around,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especially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in the corners.</a:t>
            </a:r>
          </a:p>
          <a:p>
            <a:r>
              <a:rPr lang="en-US" sz="1000" b="1" dirty="0" smtClean="0">
                <a:latin typeface="Arial" pitchFamily="34" charset="0"/>
                <a:cs typeface="Arial" pitchFamily="34" charset="0"/>
              </a:rPr>
              <a:t>Let dry 30 minutes.</a:t>
            </a:r>
          </a:p>
          <a:p>
            <a:endParaRPr lang="en-US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90800" y="990600"/>
            <a:ext cx="38170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These are cheap and easy labels to replace the worn out</a:t>
            </a: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pattern on your shifter console. These will not hold up to</a:t>
            </a: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liquids so clean them only with a dry rag.  Silk Screening</a:t>
            </a: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Labels on the Shifter Console is more durable but much</a:t>
            </a: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more costly and time consuming – these are better than nothing.</a:t>
            </a:r>
          </a:p>
          <a:p>
            <a:pPr algn="ctr"/>
            <a:endParaRPr lang="en-US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90017" y="457200"/>
            <a:ext cx="45047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Visit: </a:t>
            </a:r>
            <a:r>
              <a:rPr lang="en-US" sz="1200" b="1" dirty="0" smtClean="0">
                <a:latin typeface="Arial" pitchFamily="34" charset="0"/>
                <a:cs typeface="Arial" pitchFamily="34" charset="0"/>
                <a:hlinkClick r:id="rId2"/>
              </a:rPr>
              <a:t>http://www.paul.romsky.com/index_fiero.htm</a:t>
            </a:r>
            <a:endParaRPr lang="en-US" sz="12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and download the PowerPoint and PDF versions of this file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1981200" y="3276600"/>
            <a:ext cx="889172" cy="904335"/>
            <a:chOff x="1981200" y="3276600"/>
            <a:chExt cx="889172" cy="904335"/>
          </a:xfrm>
        </p:grpSpPr>
        <p:sp>
          <p:nvSpPr>
            <p:cNvPr id="38" name="Rounded Rectangle 37"/>
            <p:cNvSpPr/>
            <p:nvPr/>
          </p:nvSpPr>
          <p:spPr>
            <a:xfrm>
              <a:off x="2016922" y="3326609"/>
              <a:ext cx="813460" cy="813460"/>
            </a:xfrm>
            <a:prstGeom prst="roundRect">
              <a:avLst>
                <a:gd name="adj" fmla="val 11905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981200" y="3808968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269333" y="327660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557466" y="327660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264464" y="381160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535815" y="381160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4" name="Straight Connector 43"/>
            <p:cNvCxnSpPr/>
            <p:nvPr/>
          </p:nvCxnSpPr>
          <p:spPr>
            <a:xfrm>
              <a:off x="2148978" y="3712370"/>
              <a:ext cx="55374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2145677" y="3707606"/>
              <a:ext cx="0" cy="14049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2427686" y="3588555"/>
              <a:ext cx="0" cy="27860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2709694" y="3588555"/>
              <a:ext cx="0" cy="27860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48"/>
          <p:cNvGrpSpPr/>
          <p:nvPr/>
        </p:nvGrpSpPr>
        <p:grpSpPr>
          <a:xfrm>
            <a:off x="6057900" y="3302000"/>
            <a:ext cx="889172" cy="909415"/>
            <a:chOff x="4656607" y="3150391"/>
            <a:chExt cx="889172" cy="909415"/>
          </a:xfrm>
        </p:grpSpPr>
        <p:sp>
          <p:nvSpPr>
            <p:cNvPr id="50" name="Rounded Rectangle 49"/>
            <p:cNvSpPr/>
            <p:nvPr/>
          </p:nvSpPr>
          <p:spPr>
            <a:xfrm>
              <a:off x="4692329" y="3200400"/>
              <a:ext cx="813460" cy="813460"/>
            </a:xfrm>
            <a:prstGeom prst="roundRect">
              <a:avLst>
                <a:gd name="adj" fmla="val 11905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656607" y="3150391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850125" y="315039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232873" y="315039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845256" y="3685394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220747" y="3685394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4824385" y="3586161"/>
              <a:ext cx="55374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4821084" y="3462346"/>
              <a:ext cx="0" cy="13175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5008478" y="3462346"/>
              <a:ext cx="0" cy="27860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5385101" y="3462346"/>
              <a:ext cx="0" cy="27860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5043800" y="3152296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038931" y="3690474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5198978" y="3459164"/>
              <a:ext cx="0" cy="27860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0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406</Words>
  <Application>Microsoft Office PowerPoint</Application>
  <PresentationFormat>On-screen Show (4:3)</PresentationFormat>
  <Paragraphs>50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Paul</dc:creator>
  <cp:lastModifiedBy>Paul</cp:lastModifiedBy>
  <cp:revision>7</cp:revision>
  <dcterms:created xsi:type="dcterms:W3CDTF">2006-08-16T00:00:00Z</dcterms:created>
  <dcterms:modified xsi:type="dcterms:W3CDTF">2023-06-28T17:17:44Z</dcterms:modified>
</cp:coreProperties>
</file>